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C52CD-174D-46ED-9144-43AB41AC3879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F3C6D-1ABF-4F96-AE4E-FE0F582B9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8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2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8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2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2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3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3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67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8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9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521D-DF32-497F-A8B3-D684DD9C725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F6A8A-A7F2-4A16-9FF0-6761980C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8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1.wav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audio" Target="../media/audio4.wav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audio" Target="../media/audio3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6.png"/><Relationship Id="rId2" Type="http://schemas.microsoft.com/office/2007/relationships/media" Target="../media/media2.wav"/><Relationship Id="rId1" Type="http://schemas.openxmlformats.org/officeDocument/2006/relationships/tags" Target="../tags/tag24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6.png"/><Relationship Id="rId2" Type="http://schemas.microsoft.com/office/2007/relationships/media" Target="../media/media4.wav"/><Relationship Id="rId1" Type="http://schemas.openxmlformats.org/officeDocument/2006/relationships/tags" Target="../tags/tag29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367757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grpSp>
        <p:nvGrpSpPr>
          <p:cNvPr id="2" name="组合 45"/>
          <p:cNvGrpSpPr/>
          <p:nvPr/>
        </p:nvGrpSpPr>
        <p:grpSpPr>
          <a:xfrm>
            <a:off x="870791" y="2202348"/>
            <a:ext cx="6681446" cy="2397056"/>
            <a:chOff x="869951" y="2688123"/>
            <a:chExt cx="10718312" cy="2397056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3469391" y="1496869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2"/>
          <p:cNvGrpSpPr/>
          <p:nvPr/>
        </p:nvGrpSpPr>
        <p:grpSpPr>
          <a:xfrm>
            <a:off x="745922" y="1726408"/>
            <a:ext cx="10777862" cy="521970"/>
            <a:chOff x="745067" y="2212182"/>
            <a:chExt cx="10779265" cy="521970"/>
          </a:xfrm>
        </p:grpSpPr>
        <p:sp>
          <p:nvSpPr>
            <p:cNvPr id="18" name="文本框 17"/>
            <p:cNvSpPr txBox="1"/>
            <p:nvPr/>
          </p:nvSpPr>
          <p:spPr>
            <a:xfrm>
              <a:off x="745067" y="2212182"/>
              <a:ext cx="1608029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重点词语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"/>
              </p:custDataLst>
            </p:nvPr>
          </p:nvSpPr>
          <p:spPr>
            <a:xfrm>
              <a:off x="3297471" y="2212182"/>
              <a:ext cx="8226861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学生能够熟练掌握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手、拿、长、一直、路口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的词义和用法</a:t>
              </a:r>
            </a:p>
          </p:txBody>
        </p:sp>
      </p:grpSp>
      <p:grpSp>
        <p:nvGrpSpPr>
          <p:cNvPr id="4" name="组合 51"/>
          <p:cNvGrpSpPr/>
          <p:nvPr/>
        </p:nvGrpSpPr>
        <p:grpSpPr>
          <a:xfrm>
            <a:off x="745924" y="2359579"/>
            <a:ext cx="6541771" cy="781685"/>
            <a:chOff x="745067" y="2855231"/>
            <a:chExt cx="6542624" cy="781685"/>
          </a:xfrm>
        </p:grpSpPr>
        <p:sp>
          <p:nvSpPr>
            <p:cNvPr id="19" name="文本框 18"/>
            <p:cNvSpPr txBox="1"/>
            <p:nvPr/>
          </p:nvSpPr>
          <p:spPr>
            <a:xfrm>
              <a:off x="745067" y="3058533"/>
              <a:ext cx="1251748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语言点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166638" y="2855231"/>
              <a:ext cx="25955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）动态助词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着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71084" y="3268616"/>
              <a:ext cx="4116607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lang="en-US" altLang="zh-CN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2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）反问句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不是……吗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6" name="组合 49"/>
          <p:cNvGrpSpPr/>
          <p:nvPr/>
        </p:nvGrpSpPr>
        <p:grpSpPr>
          <a:xfrm>
            <a:off x="745923" y="3816141"/>
            <a:ext cx="7837805" cy="554594"/>
            <a:chOff x="745067" y="4331548"/>
            <a:chExt cx="7838827" cy="554594"/>
          </a:xfrm>
        </p:grpSpPr>
        <p:sp>
          <p:nvSpPr>
            <p:cNvPr id="21" name="文本框 20"/>
            <p:cNvSpPr txBox="1"/>
            <p:nvPr/>
          </p:nvSpPr>
          <p:spPr>
            <a:xfrm>
              <a:off x="745067" y="4364172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语音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297465" y="4331548"/>
              <a:ext cx="5286429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学生能够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掌握祈使句的句调，并能正确朗读。</a:t>
              </a: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45923" y="4802124"/>
            <a:ext cx="7276599" cy="783057"/>
            <a:chOff x="745067" y="5337286"/>
            <a:chExt cx="7277548" cy="783057"/>
          </a:xfrm>
        </p:grpSpPr>
        <p:sp>
          <p:nvSpPr>
            <p:cNvPr id="23" name="文本框 22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汉字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71106" y="5337286"/>
              <a:ext cx="259558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）熟练认读本课生词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3167201" y="5228607"/>
            <a:ext cx="4652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斤字旁、页字旁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所表示的意思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71523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grpSp>
        <p:nvGrpSpPr>
          <p:cNvPr id="13" name="组合 83"/>
          <p:cNvGrpSpPr/>
          <p:nvPr/>
        </p:nvGrpSpPr>
        <p:grpSpPr>
          <a:xfrm>
            <a:off x="7544336" y="2202348"/>
            <a:ext cx="4043371" cy="2397056"/>
            <a:chOff x="869951" y="2688123"/>
            <a:chExt cx="10718312" cy="239705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869951" y="2688123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869951" y="3886651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69951" y="5085179"/>
              <a:ext cx="10718312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7552055" y="57880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05180" y="5797550"/>
            <a:ext cx="6746875" cy="41275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47"/>
          <p:cNvGrpSpPr/>
          <p:nvPr/>
        </p:nvGrpSpPr>
        <p:grpSpPr>
          <a:xfrm>
            <a:off x="750368" y="5943854"/>
            <a:ext cx="10989962" cy="734797"/>
            <a:chOff x="745067" y="5385546"/>
            <a:chExt cx="10991395" cy="734797"/>
          </a:xfrm>
        </p:grpSpPr>
        <p:sp>
          <p:nvSpPr>
            <p:cNvPr id="25" name="文本框 24"/>
            <p:cNvSpPr txBox="1"/>
            <p:nvPr/>
          </p:nvSpPr>
          <p:spPr>
            <a:xfrm>
              <a:off x="745067" y="5598373"/>
              <a:ext cx="895467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OPPOSans M" panose="00020600040101010101" pitchFamily="18" charset="-122"/>
                </a:rPr>
                <a:t>功能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12695" y="5395071"/>
              <a:ext cx="30992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66660" y="5395071"/>
              <a:ext cx="4881881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1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）表达某种状态的延续（动态助词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着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4989" y="5385546"/>
              <a:ext cx="3281473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（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3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）指示方向（介词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往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）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71645" y="6348349"/>
            <a:ext cx="69386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表达提醒或者表达说话人的不理解、不满意等（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不是……吗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2055" y="2362200"/>
            <a:ext cx="190944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）介词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往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1132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2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3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4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5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-599777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4082" y="1841899"/>
            <a:ext cx="1769081" cy="942447"/>
            <a:chOff x="12261" y="1589"/>
            <a:chExt cx="3359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61" y="1724"/>
              <a:ext cx="335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64472" y="1811419"/>
            <a:ext cx="1731687" cy="942447"/>
            <a:chOff x="12234" y="1589"/>
            <a:chExt cx="3288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234" y="1724"/>
              <a:ext cx="3288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6090285" y="182626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715772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文本框 3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yǎn jing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眼睛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bīn guǎn 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宾馆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48767" y="1897142"/>
            <a:ext cx="1763813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shǒu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lù kǒu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路口</a:t>
            </a:r>
          </a:p>
        </p:txBody>
      </p:sp>
    </p:spTree>
    <p:extLst>
      <p:ext uri="{BB962C8B-B14F-4D97-AF65-F5344CB8AC3E}">
        <p14:creationId xmlns:p14="http://schemas.microsoft.com/office/powerpoint/2010/main" val="1690396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1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2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3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4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5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9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01449" y="1841899"/>
            <a:ext cx="1760654" cy="942447"/>
            <a:chOff x="12256" y="1589"/>
            <a:chExt cx="3343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256" y="1724"/>
              <a:ext cx="334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789685" y="1811419"/>
            <a:ext cx="1933401" cy="942447"/>
            <a:chOff x="12092" y="1589"/>
            <a:chExt cx="367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92" y="1724"/>
              <a:ext cx="3671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204970" y="1841500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5292090" y="240347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yǎn jing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眼睛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59698" y="1912382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bīn guǎn 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宾馆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lù kǒu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路口</a:t>
            </a:r>
          </a:p>
        </p:txBody>
      </p:sp>
    </p:spTree>
    <p:extLst>
      <p:ext uri="{BB962C8B-B14F-4D97-AF65-F5344CB8AC3E}">
        <p14:creationId xmlns:p14="http://schemas.microsoft.com/office/powerpoint/2010/main" val="923539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1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2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3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4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8"/>
          <p:cNvSpPr/>
          <p:nvPr/>
        </p:nvSpPr>
        <p:spPr>
          <a:xfrm>
            <a:off x="10038158" y="3749020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237262" y="1841899"/>
            <a:ext cx="1624773" cy="942447"/>
            <a:chOff x="12324" y="1589"/>
            <a:chExt cx="3085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24" y="1724"/>
              <a:ext cx="3085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kàn bào zhǐ</a:t>
              </a: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看报纸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688565" y="1811419"/>
            <a:ext cx="2052428" cy="942447"/>
            <a:chOff x="11900" y="1589"/>
            <a:chExt cx="3897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900" y="1724"/>
              <a:ext cx="3897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31242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4410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1414780" y="239712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116129" y="1913017"/>
            <a:ext cx="1947621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ná</a:t>
            </a:r>
            <a:endParaRPr 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yǎn jing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眼睛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lù kǒu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路口</a:t>
            </a:r>
          </a:p>
        </p:txBody>
      </p:sp>
    </p:spTree>
    <p:extLst>
      <p:ext uri="{BB962C8B-B14F-4D97-AF65-F5344CB8AC3E}">
        <p14:creationId xmlns:p14="http://schemas.microsoft.com/office/powerpoint/2010/main" val="3142879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1"/>
          <p:cNvSpPr/>
          <p:nvPr/>
        </p:nvSpPr>
        <p:spPr>
          <a:xfrm>
            <a:off x="4194141" y="3461096"/>
            <a:ext cx="3803719" cy="2139592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2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3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8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9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783892" y="1811419"/>
            <a:ext cx="1985541" cy="942447"/>
            <a:chOff x="12081" y="1589"/>
            <a:chExt cx="3770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081" y="1724"/>
              <a:ext cx="3770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打篮球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7987030" y="180022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63775" y="184213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3420110" y="235077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2019138" y="1913017"/>
            <a:ext cx="2029255" cy="8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yǎn jing 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眼睛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lù kǒu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路口</a:t>
            </a:r>
          </a:p>
        </p:txBody>
      </p:sp>
    </p:spTree>
    <p:extLst>
      <p:ext uri="{BB962C8B-B14F-4D97-AF65-F5344CB8AC3E}">
        <p14:creationId xmlns:p14="http://schemas.microsoft.com/office/powerpoint/2010/main" val="21354232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8"/>
          <p:cNvSpPr/>
          <p:nvPr/>
        </p:nvSpPr>
        <p:spPr>
          <a:xfrm>
            <a:off x="4091940" y="3394710"/>
            <a:ext cx="4007485" cy="225425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!!1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!!2"/>
          <p:cNvSpPr/>
          <p:nvPr/>
        </p:nvSpPr>
        <p:spPr>
          <a:xfrm>
            <a:off x="-624816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9"/>
          <p:cNvSpPr/>
          <p:nvPr/>
        </p:nvSpPr>
        <p:spPr>
          <a:xfrm>
            <a:off x="7668823" y="3571262"/>
            <a:ext cx="3351582" cy="1885264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10"/>
          <p:cNvSpPr/>
          <p:nvPr/>
        </p:nvSpPr>
        <p:spPr>
          <a:xfrm>
            <a:off x="10068330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40" name="mei"/>
          <p:cNvGrpSpPr/>
          <p:nvPr/>
        </p:nvGrpSpPr>
        <p:grpSpPr>
          <a:xfrm>
            <a:off x="7987186" y="1811419"/>
            <a:ext cx="1585800" cy="942447"/>
            <a:chOff x="12467" y="1589"/>
            <a:chExt cx="3011" cy="1789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489" y="1724"/>
              <a:ext cx="2989" cy="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dǎ lán qiú</a:t>
              </a: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打篮球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7987030" y="1811655"/>
            <a:ext cx="1548765" cy="942340"/>
          </a:xfrm>
          <a:prstGeom prst="round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小钩"/>
          <p:cNvGrpSpPr/>
          <p:nvPr/>
        </p:nvGrpSpPr>
        <p:grpSpPr>
          <a:xfrm>
            <a:off x="9133840" y="234505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7843932" y="1939432"/>
            <a:ext cx="186230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lù kǒu</a:t>
            </a:r>
          </a:p>
          <a:p>
            <a:pPr lvl="0" algn="ctr">
              <a:buClrTx/>
              <a:buSzTx/>
              <a:buFontTx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rPr>
              <a:t>路口</a:t>
            </a:r>
          </a:p>
        </p:txBody>
      </p:sp>
    </p:spTree>
    <p:extLst>
      <p:ext uri="{BB962C8B-B14F-4D97-AF65-F5344CB8AC3E}">
        <p14:creationId xmlns:p14="http://schemas.microsoft.com/office/powerpoint/2010/main" val="10699630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115368" y="77025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63" y="4504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运动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63" y="3098"/>
              <a:ext cx="7429" cy="460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wǎng 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往</a:t>
              </a:r>
              <a:endParaRPr lang="zh-CN" alt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to, towards</a:t>
              </a:r>
            </a:p>
          </p:txBody>
        </p:sp>
      </p:grpSp>
      <p:grpSp>
        <p:nvGrpSpPr>
          <p:cNvPr id="58" name="也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62" y="2905"/>
              <a:ext cx="7429" cy="479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bīn guǎn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宾馆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hotel</a:t>
              </a: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3" y="3099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zhǎng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长</a:t>
              </a:r>
              <a:endParaRPr lang="en-US" altLang="zh-CN" sz="5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grow, to develop</a:t>
              </a: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63" y="3098"/>
              <a:ext cx="7429" cy="46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qiān bǐ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铅笔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pencil</a:t>
              </a:r>
              <a:endParaRPr lang="en-US" altLang="zh-CN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9" name="觉得-有问题不显示"/>
          <p:cNvGrpSpPr/>
          <p:nvPr/>
        </p:nvGrpSpPr>
        <p:grpSpPr>
          <a:xfrm>
            <a:off x="6136958" y="735965"/>
            <a:ext cx="4717415" cy="5817235"/>
            <a:chOff x="9663" y="1159"/>
            <a:chExt cx="7429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63" y="3438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jué dé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觉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得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think</a:t>
              </a: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36958" y="735965"/>
            <a:ext cx="4752340" cy="5817235"/>
            <a:chOff x="9663" y="1159"/>
            <a:chExt cx="748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63" y="2954"/>
              <a:ext cx="7484" cy="5572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zhe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着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used to indicate a state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099"/>
              <a:ext cx="7429" cy="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手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hand</a:t>
              </a:r>
              <a:endParaRPr lang="en-US" altLang="zh-CN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37628" y="735965"/>
            <a:ext cx="4717415" cy="5817235"/>
            <a:chOff x="2105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5" y="3099"/>
              <a:ext cx="7429" cy="5378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拿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hold，to take,</a:t>
              </a:r>
              <a:b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</a:b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 to bring</a:t>
              </a:r>
              <a:endParaRPr lang="en-US" altLang="zh-CN" sz="32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8263" y="735965"/>
            <a:ext cx="4716780" cy="5817235"/>
            <a:chOff x="2106" y="1159"/>
            <a:chExt cx="7428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098"/>
              <a:ext cx="7428" cy="4603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bān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班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class，grate, team</a:t>
              </a: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37628" y="728206"/>
            <a:ext cx="4716780" cy="5817235"/>
            <a:chOff x="2106" y="1159"/>
            <a:chExt cx="7428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342" y="3110"/>
              <a:ext cx="6957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xiào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smile，to laugh</a:t>
              </a: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014"/>
              <a:ext cx="7429" cy="4797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yì zhí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一直</a:t>
              </a: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straight, all along</a:t>
              </a:r>
            </a:p>
          </p:txBody>
        </p:sp>
      </p:grpSp>
      <p:grpSp>
        <p:nvGrpSpPr>
          <p:cNvPr id="67" name="一起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111"/>
              <a:ext cx="7429" cy="479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2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kǒu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路口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32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crossing, crossroads</a:t>
              </a:r>
            </a:p>
          </p:txBody>
        </p:sp>
      </p:grpSp>
      <p:grpSp>
        <p:nvGrpSpPr>
          <p:cNvPr id="76" name="组合 75" hidden="1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7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着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31900" y="874395"/>
            <a:ext cx="30613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ym typeface="+mn-ea"/>
              </a:rPr>
              <a:t>zhe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7967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班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493331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bān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81670" y="165100"/>
            <a:ext cx="2372995" cy="3194050"/>
            <a:chOff x="9184" y="2028"/>
            <a:chExt cx="3737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184" y="4252"/>
              <a:ext cx="373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拿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22920" y="901065"/>
            <a:ext cx="27006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  ná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shǒu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0535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铅笔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1590675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qiān bǐ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88020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</a:t>
              </a: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8241665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zhǎng    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6435" y="-375285"/>
            <a:ext cx="489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7477624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7180" y="138430"/>
            <a:ext cx="2491105" cy="3194050"/>
            <a:chOff x="64" y="2028"/>
            <a:chExt cx="3923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64" y="4252"/>
              <a:ext cx="392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笑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ym typeface="+mn-ea"/>
              </a:rPr>
              <a:t>xiào</a:t>
            </a:r>
            <a:endParaRPr lang="en-US" sz="28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2606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14375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 路口</a:t>
              </a: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lù kǒu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一直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yì zhí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6020" y="127635"/>
            <a:ext cx="2338705" cy="3194050"/>
            <a:chOff x="9266" y="2028"/>
            <a:chExt cx="3683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66" y="4252"/>
              <a:ext cx="368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宾馆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bīn guǎn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往</a:t>
              </a: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wǎng</a:t>
            </a: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 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8497861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手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右手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手里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在手上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我喜欢用左手写字。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你手里的东西是什么？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拿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94842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拿东西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拿铅笔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拿好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没拿到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837565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别让他拿那么多东西。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837628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那个手里拿着铅笔的人是我朋友。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3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32214" y="1068705"/>
            <a:ext cx="2810372" cy="2725420"/>
            <a:chOff x="2260" y="705"/>
            <a:chExt cx="5367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2260" y="2394"/>
              <a:ext cx="5367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长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77697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长大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长高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长着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89455"/>
            <a:ext cx="938085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孩子已经长大了。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81325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几年没见，你都长这么高了。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7763" y="4061460"/>
            <a:ext cx="2114701" cy="2759075"/>
            <a:chOff x="3266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66" y="1819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一直</a:t>
              </a: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871791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一直走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一直往前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一直往左走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22215"/>
            <a:ext cx="709104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从这儿一直走就是我们学校。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4085"/>
            <a:ext cx="72675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一直往左走就是宾馆。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24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66 -0.005 L 0.701875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2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07793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13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2730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4315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路口</a:t>
              </a:r>
              <a:endParaRPr lang="zh-CN" altLang="en-US" sz="4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256790" y="179006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02180" y="1787525"/>
            <a:ext cx="951801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56790" y="179260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021965" y="1831975"/>
            <a:ext cx="77597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十字路口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大路口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左边的路口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2256790" y="278193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256790" y="278447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56790" y="278447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021965" y="2823845"/>
            <a:ext cx="775970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前边有一个十字路口。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256790" y="37738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256790" y="3771265"/>
            <a:ext cx="948626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256790" y="377634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021965" y="381508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路口的右边就是医院。</a:t>
            </a: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235200" y="48094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35200" y="4806950"/>
            <a:ext cx="9507855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35200" y="4812030"/>
            <a:ext cx="852170" cy="889000"/>
            <a:chOff x="584" y="3246"/>
            <a:chExt cx="1342" cy="1400"/>
          </a:xfrm>
        </p:grpSpPr>
        <p:sp>
          <p:nvSpPr>
            <p:cNvPr id="30" name="椭圆 2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2" name="图片 31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3" name="文本框 7"/>
          <p:cNvSpPr txBox="1"/>
          <p:nvPr/>
        </p:nvSpPr>
        <p:spPr>
          <a:xfrm>
            <a:off x="3000375" y="4851400"/>
            <a:ext cx="885063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到了前面的路口再往右走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0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宾语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没（有）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</a:t>
            </a:r>
            <a:r>
              <a:rPr lang="en-US" alt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定语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7433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动态助词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着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3809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1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The Structural Particle“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着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2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他们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穿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着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红色的衣服</a:t>
                      </a:r>
                      <a:r>
                        <a:rPr lang="zh-CN" altLang="en-US" sz="3200" b="1" dirty="0">
                          <a:solidFill>
                            <a:schemeClr val="tx2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她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没喝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着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牛奶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门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开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着</a:t>
                      </a: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46913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225 -0.00472222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12496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74465" y="151955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灯开着还是关着？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74465" y="226060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灯现在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开着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91610" y="295719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灯现在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关着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!!1"/>
          <p:cNvSpPr/>
          <p:nvPr/>
        </p:nvSpPr>
        <p:spPr>
          <a:xfrm>
            <a:off x="686435" y="145859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8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1"/>
          <p:cNvSpPr/>
          <p:nvPr/>
        </p:nvSpPr>
        <p:spPr>
          <a:xfrm>
            <a:off x="686435" y="412496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9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74465" y="4263390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门开着还是关着？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74465" y="500443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门现在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关着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91610" y="570103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门现在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开着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22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3" grpId="0" bldLvl="0" animBg="1"/>
      <p:bldP spid="12" grpId="0"/>
      <p:bldP spid="14" grpId="0"/>
      <p:bldP spid="15" grpId="0"/>
      <p:bldP spid="7" grpId="0" bldLvl="0" animBg="1"/>
      <p:bldP spid="7" grpId="1" animBg="1"/>
      <p:bldP spid="8" grpId="0" bldLvl="0" animBg="1"/>
      <p:bldP spid="11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930400" y="1057275"/>
            <a:ext cx="7844790" cy="1616710"/>
            <a:chOff x="-241879" y="521722"/>
            <a:chExt cx="7592965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560809" y="1062107"/>
              <a:ext cx="6790277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óng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xué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m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zài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jiào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lǐ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zhe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同学们在教室里坐着。</a:t>
              </a:r>
              <a:endPara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930639" y="2705585"/>
            <a:ext cx="7844790" cy="1616710"/>
            <a:chOff x="-241879" y="521722"/>
            <a:chExt cx="7844790" cy="1616710"/>
          </a:xfrm>
        </p:grpSpPr>
        <p:sp>
          <p:nvSpPr>
            <p:cNvPr id="46" name="文本框 45"/>
            <p:cNvSpPr txBox="1"/>
            <p:nvPr/>
          </p:nvSpPr>
          <p:spPr>
            <a:xfrm>
              <a:off x="560761" y="1062107"/>
              <a:ext cx="704215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T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ā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chuān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yí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jiàn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bái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sè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yī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f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u.</a:t>
              </a:r>
              <a:endPara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她穿着一件白色的衣服。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1930400" y="4462145"/>
            <a:ext cx="7844790" cy="1612265"/>
            <a:chOff x="-241879" y="521722"/>
            <a:chExt cx="7844790" cy="1626092"/>
          </a:xfrm>
        </p:grpSpPr>
        <p:sp>
          <p:nvSpPr>
            <p:cNvPr id="51" name="文本框 50"/>
            <p:cNvSpPr txBox="1"/>
            <p:nvPr/>
          </p:nvSpPr>
          <p:spPr>
            <a:xfrm>
              <a:off x="560761" y="1062258"/>
              <a:ext cx="7042150" cy="108555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D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iàn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kāi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zhe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kě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shì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méi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yǒu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rén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kàn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/>
              </a:r>
              <a:b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</a:b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电视开着，可是没有人看。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41879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35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主语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+……+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吗？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：反问句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不是……吗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52907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Rhetorical Question“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不是……吗</a:t>
            </a: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  <a:endParaRPr lang="zh-CN" altLang="en-US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不是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你的老师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大卫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不是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你的朋友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C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你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不是</a:t>
                      </a:r>
                      <a:r>
                        <a:rPr lang="zh-CN" altLang="en-US" sz="3200" b="1" dirty="0">
                          <a:solidFill>
                            <a:srgbClr val="0070C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吃饭了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吗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？</a:t>
                      </a:r>
                      <a:r>
                        <a:rPr lang="zh-CN" altLang="en-US" sz="3200" b="1">
                          <a:sym typeface="+mn-ea"/>
                        </a:rPr>
                        <a:t>  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694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8958 0.00185185 L 0.820729 1.94267e-0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465" y="194754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19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岁了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74465" y="4584700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前边路口有一个很大的饭馆。</a:t>
            </a:r>
          </a:p>
        </p:txBody>
      </p:sp>
      <p:sp>
        <p:nvSpPr>
          <p:cNvPr id="2" name="!!1"/>
          <p:cNvSpPr/>
          <p:nvPr/>
        </p:nvSpPr>
        <p:spPr>
          <a:xfrm>
            <a:off x="686435" y="1459230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686435" y="409638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74465" y="274955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王方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20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岁了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44620" y="5411470"/>
            <a:ext cx="5516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前边路口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只有一个小饭馆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吗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50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ldLvl="0" animBg="1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316230" y="910590"/>
            <a:ext cx="5854065" cy="1837690"/>
            <a:chOff x="-278756" y="361702"/>
            <a:chExt cx="5666144" cy="1837690"/>
          </a:xfrm>
        </p:grpSpPr>
        <p:sp>
          <p:nvSpPr>
            <p:cNvPr id="17" name="文本框 16"/>
            <p:cNvSpPr txBox="1"/>
            <p:nvPr/>
          </p:nvSpPr>
          <p:spPr>
            <a:xfrm>
              <a:off x="560809" y="1062107"/>
              <a:ext cx="4826579" cy="11372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N</a:t>
              </a:r>
              <a:r>
                <a:rPr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ǐ </a:t>
              </a:r>
              <a:r>
                <a:rPr lang="en-US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b</a:t>
              </a:r>
              <a:r>
                <a:rPr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ú shì měi tiān liù diǎn qǐ chuáng ma</a:t>
              </a:r>
              <a:r>
                <a:rPr lang="zh-CN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r>
                <a:rPr lang="en-US" altLang="zh-CN" sz="28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b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</a:b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你不是每天六点起床吗？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78756" y="361702"/>
              <a:ext cx="1263411" cy="1263413"/>
            </a:xfrm>
            <a:prstGeom prst="rect">
              <a:avLst/>
            </a:prstGeom>
          </p:spPr>
        </p:pic>
      </p:grpSp>
      <p:sp>
        <p:nvSpPr>
          <p:cNvPr id="4" name="文本框 7"/>
          <p:cNvSpPr txBox="1"/>
          <p:nvPr/>
        </p:nvSpPr>
        <p:spPr>
          <a:xfrm>
            <a:off x="165735" y="213995"/>
            <a:ext cx="27692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63055" y="635635"/>
            <a:ext cx="5221605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W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shì měi tiān liù diǎn qǐ chuáng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我是每天六点起床。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3530" y="2143760"/>
            <a:ext cx="5240020" cy="113728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W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 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ú shì měi tiān liù diǎn qǐ chuáng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8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我不是每天六点起床。</a:t>
            </a:r>
            <a:endParaRPr lang="zh-CN" altLang="en-US" sz="40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cxnSp>
        <p:nvCxnSpPr>
          <p:cNvPr id="16" name="直接连接符 15"/>
          <p:cNvCxnSpPr>
            <a:endCxn id="9" idx="1"/>
          </p:cNvCxnSpPr>
          <p:nvPr/>
        </p:nvCxnSpPr>
        <p:spPr>
          <a:xfrm>
            <a:off x="5529580" y="2174240"/>
            <a:ext cx="1123950" cy="538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5" idx="1"/>
          </p:cNvCxnSpPr>
          <p:nvPr/>
        </p:nvCxnSpPr>
        <p:spPr>
          <a:xfrm flipV="1">
            <a:off x="5537835" y="1174115"/>
            <a:ext cx="1125220" cy="9429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-316231" y="3722370"/>
            <a:ext cx="5819775" cy="1819275"/>
            <a:chOff x="-254172" y="257562"/>
            <a:chExt cx="5632955" cy="1819275"/>
          </a:xfrm>
        </p:grpSpPr>
        <p:sp>
          <p:nvSpPr>
            <p:cNvPr id="8" name="文本框 7"/>
            <p:cNvSpPr txBox="1"/>
            <p:nvPr/>
          </p:nvSpPr>
          <p:spPr>
            <a:xfrm>
              <a:off x="560809" y="1062107"/>
              <a:ext cx="4817974" cy="10147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 g</a:t>
              </a:r>
              <a:r>
                <a:rPr lang="en-US"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chuān hóng yī f</a:t>
              </a:r>
              <a:r>
                <a:rPr lang="en-US"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u</a:t>
              </a:r>
              <a:r>
                <a:rPr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shì wáng lǎo shī ma</a:t>
              </a:r>
              <a:r>
                <a:rPr lang="zh-CN" sz="16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？</a:t>
              </a:r>
              <a:r>
                <a:rPr lang="en-US" altLang="zh-CN" sz="24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</a:t>
              </a:r>
              <a:br>
                <a:rPr lang="en-US" altLang="zh-CN" sz="32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</a:b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那个穿红衣服的是王老师吗？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254172" y="257562"/>
              <a:ext cx="1263411" cy="126341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6663055" y="3877945"/>
            <a:ext cx="5247005" cy="95313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r>
              <a:rPr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 g</a:t>
            </a:r>
            <a:r>
              <a:rPr lang="en-US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chuān hóng yī f</a:t>
            </a:r>
            <a:r>
              <a:rPr lang="en-US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u</a:t>
            </a:r>
            <a:r>
              <a:rPr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de shì wáng lǎo shī</a:t>
            </a:r>
            <a:r>
              <a:rPr lang="en-US" sz="20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0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那个穿红衣服的是王老师</a:t>
            </a:r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80835" y="5160645"/>
            <a:ext cx="5231765" cy="82994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r>
              <a:rPr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 g</a:t>
            </a:r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chuān hóng yī f</a:t>
            </a:r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u</a:t>
            </a:r>
            <a:r>
              <a:rPr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de </a:t>
            </a:r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ú</a:t>
            </a:r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shì wáng lǎo shī</a:t>
            </a:r>
            <a:r>
              <a:rPr lang="en-US" sz="16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那个穿红衣服的不是王老师。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546725" y="4988560"/>
            <a:ext cx="1134110" cy="5530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503545" y="4396740"/>
            <a:ext cx="1073150" cy="5892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9" grpId="0" bldLvl="0" animBg="1"/>
      <p:bldP spid="9" grpId="1" animBg="1"/>
      <p:bldP spid="14" grpId="0" bldLvl="0" animBg="1"/>
      <p:bldP spid="14" grpId="1" animBg="1"/>
      <p:bldP spid="20" grpId="0" bldLvl="0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往</a:t>
            </a:r>
            <a:r>
              <a:rPr 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方位词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处所词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动词（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V.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）</a:t>
            </a: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804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往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前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走。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往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后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退。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往</a:t>
                      </a:r>
                      <a:r>
                        <a:rPr lang="zh-CN" altLang="en-US" sz="3200" b="1" dirty="0">
                          <a:solidFill>
                            <a:schemeClr val="accent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右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跑。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介词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“</a:t>
            </a: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往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”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468503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2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Preposition“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往</a:t>
            </a:r>
            <a:r>
              <a:rPr lang="en-US" altLang="zh-CN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654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23820" y="3279140"/>
            <a:ext cx="538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往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0090" y="1673860"/>
            <a:ext cx="551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36440" y="3085465"/>
            <a:ext cx="60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07865" y="4708525"/>
            <a:ext cx="596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左</a:t>
            </a:r>
            <a:endParaRPr lang="zh-CN" altLang="en-US"/>
          </a:p>
        </p:txBody>
      </p:sp>
      <p:cxnSp>
        <p:nvCxnSpPr>
          <p:cNvPr id="12" name="直接连接符 11"/>
          <p:cNvCxnSpPr>
            <a:stCxn id="7" idx="3"/>
            <a:endCxn id="8" idx="1"/>
          </p:cNvCxnSpPr>
          <p:nvPr/>
        </p:nvCxnSpPr>
        <p:spPr>
          <a:xfrm flipV="1">
            <a:off x="3162300" y="1934845"/>
            <a:ext cx="1367790" cy="1605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3"/>
            <a:endCxn id="5" idx="1"/>
          </p:cNvCxnSpPr>
          <p:nvPr/>
        </p:nvCxnSpPr>
        <p:spPr>
          <a:xfrm flipV="1">
            <a:off x="3162300" y="3346450"/>
            <a:ext cx="1374140" cy="1936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3"/>
            <a:endCxn id="10" idx="1"/>
          </p:cNvCxnSpPr>
          <p:nvPr/>
        </p:nvCxnSpPr>
        <p:spPr>
          <a:xfrm>
            <a:off x="3162300" y="3540125"/>
            <a:ext cx="1345565" cy="14293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38190" y="1118870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跑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838190" y="2025015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冲</a:t>
            </a:r>
            <a:endParaRPr lang="zh-CN" altLang="en-US"/>
          </a:p>
        </p:txBody>
      </p:sp>
      <p:cxnSp>
        <p:nvCxnSpPr>
          <p:cNvPr id="19" name="直接连接符 18"/>
          <p:cNvCxnSpPr>
            <a:stCxn id="8" idx="3"/>
            <a:endCxn id="17" idx="1"/>
          </p:cNvCxnSpPr>
          <p:nvPr/>
        </p:nvCxnSpPr>
        <p:spPr>
          <a:xfrm flipV="1">
            <a:off x="5081905" y="1379855"/>
            <a:ext cx="756285" cy="5549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3"/>
            <a:endCxn id="18" idx="1"/>
          </p:cNvCxnSpPr>
          <p:nvPr/>
        </p:nvCxnSpPr>
        <p:spPr>
          <a:xfrm>
            <a:off x="5081905" y="1934845"/>
            <a:ext cx="756285" cy="3511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01485" y="2563495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退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01485" y="3539490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走</a:t>
            </a:r>
            <a:endParaRPr lang="zh-CN" altLang="en-US"/>
          </a:p>
        </p:txBody>
      </p:sp>
      <p:cxnSp>
        <p:nvCxnSpPr>
          <p:cNvPr id="23" name="直接连接符 22"/>
          <p:cNvCxnSpPr>
            <a:endCxn id="21" idx="1"/>
          </p:cNvCxnSpPr>
          <p:nvPr/>
        </p:nvCxnSpPr>
        <p:spPr>
          <a:xfrm flipV="1">
            <a:off x="4988560" y="2824480"/>
            <a:ext cx="1812925" cy="5143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22" idx="1"/>
          </p:cNvCxnSpPr>
          <p:nvPr/>
        </p:nvCxnSpPr>
        <p:spPr>
          <a:xfrm>
            <a:off x="4988560" y="3350895"/>
            <a:ext cx="1812925" cy="4495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887335" y="4186555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看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896225" y="5294630"/>
            <a:ext cx="539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转</a:t>
            </a:r>
            <a:endParaRPr lang="zh-CN" altLang="en-US"/>
          </a:p>
        </p:txBody>
      </p:sp>
      <p:cxnSp>
        <p:nvCxnSpPr>
          <p:cNvPr id="28" name="直接连接符 27"/>
          <p:cNvCxnSpPr>
            <a:endCxn id="26" idx="1"/>
          </p:cNvCxnSpPr>
          <p:nvPr/>
        </p:nvCxnSpPr>
        <p:spPr>
          <a:xfrm flipV="1">
            <a:off x="5013960" y="4447540"/>
            <a:ext cx="2873375" cy="4857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001260" y="4946015"/>
            <a:ext cx="2894965" cy="5880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785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5" grpId="0"/>
      <p:bldP spid="5" grpId="1"/>
      <p:bldP spid="10" grpId="0"/>
      <p:bldP spid="10" grpId="1"/>
      <p:bldP spid="17" grpId="0"/>
      <p:bldP spid="17" grpId="1"/>
      <p:bldP spid="18" grpId="0"/>
      <p:bldP spid="18" grpId="1"/>
      <p:bldP spid="21" grpId="0"/>
      <p:bldP spid="21" grpId="1"/>
      <p:bldP spid="22" grpId="0"/>
      <p:bldP spid="22" grpId="1"/>
      <p:bldP spid="26" grpId="0"/>
      <p:bldP spid="26" grpId="1"/>
      <p:bldP spid="27" grpId="0"/>
      <p:bldP spid="2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Desktop\兼职课件图片\c35b94b5caca051c521e338f3e340d2.pngc35b94b5caca051c521e338f3e340d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42690" y="3451860"/>
            <a:ext cx="4534535" cy="296989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433003" y="385185"/>
            <a:ext cx="7905750" cy="3066415"/>
            <a:chOff x="-1496243" y="303082"/>
            <a:chExt cx="7905750" cy="306641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2306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想找谁？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张先生在办公室吗？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张先生去哪儿了？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张先生什么时候回来？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3445" y="12890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office</a:t>
            </a:r>
          </a:p>
        </p:txBody>
      </p:sp>
      <p:pic>
        <p:nvPicPr>
          <p:cNvPr id="9" name="13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77225" y="3526155"/>
            <a:ext cx="1047115" cy="1109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3201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0" y="-33020"/>
            <a:ext cx="17678400" cy="6924040"/>
          </a:xfrm>
          <a:prstGeom prst="rect">
            <a:avLst/>
          </a:prstGeom>
        </p:spPr>
      </p:pic>
      <p:grpSp>
        <p:nvGrpSpPr>
          <p:cNvPr id="7" name="组合 图形"/>
          <p:cNvGrpSpPr/>
          <p:nvPr/>
        </p:nvGrpSpPr>
        <p:grpSpPr>
          <a:xfrm>
            <a:off x="4010025" y="2340610"/>
            <a:ext cx="8132445" cy="1990725"/>
            <a:chOff x="5760191" y="2510702"/>
            <a:chExt cx="1266514" cy="1644789"/>
          </a:xfrm>
        </p:grpSpPr>
        <p:sp>
          <p:nvSpPr>
            <p:cNvPr id="67" name="PPT变形记绘画"/>
            <p:cNvSpPr/>
            <p:nvPr/>
          </p:nvSpPr>
          <p:spPr>
            <a:xfrm>
              <a:off x="5760191" y="2510702"/>
              <a:ext cx="1266514" cy="16447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5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MingLiU" panose="02020500000000000000" pitchFamily="18" charset="-120"/>
                <a:cs typeface="+mn-cs"/>
              </a:endParaRPr>
            </a:p>
          </p:txBody>
        </p:sp>
        <p:sp>
          <p:nvSpPr>
            <p:cNvPr id="69" name="PPT变形记绘画"/>
            <p:cNvSpPr/>
            <p:nvPr/>
          </p:nvSpPr>
          <p:spPr>
            <a:xfrm>
              <a:off x="5760191" y="2594122"/>
              <a:ext cx="1250296" cy="1478998"/>
            </a:xfrm>
            <a:prstGeom prst="rect">
              <a:avLst/>
            </a:prstGeom>
            <a:solidFill>
              <a:srgbClr val="207793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dì shí sān kè                    Mén kāi zhe ne</a:t>
              </a:r>
              <a:b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</a:b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第十三课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门开着呢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                        Lesson 13                                     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88900" dist="38100" dir="2700000" algn="tl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The door is open</a:t>
              </a:r>
            </a:p>
          </p:txBody>
        </p:sp>
      </p:grpSp>
      <p:sp>
        <p:nvSpPr>
          <p:cNvPr id="71" name="12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2" name="11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0" name="10"/>
          <p:cNvSpPr/>
          <p:nvPr/>
        </p:nvSpPr>
        <p:spPr>
          <a:xfrm flipV="1">
            <a:off x="-22299588" y="-1698403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8" name="9"/>
          <p:cNvSpPr/>
          <p:nvPr/>
        </p:nvSpPr>
        <p:spPr>
          <a:xfrm>
            <a:off x="-22299588" y="-4532057"/>
            <a:ext cx="36035499" cy="13029483"/>
          </a:xfrm>
          <a:custGeom>
            <a:avLst/>
            <a:gdLst>
              <a:gd name="connsiteX0" fmla="*/ 35003111 w 36035499"/>
              <a:gd name="connsiteY0" fmla="*/ 0 h 13029483"/>
              <a:gd name="connsiteX1" fmla="*/ 36035499 w 36035499"/>
              <a:gd name="connsiteY1" fmla="*/ 4955458 h 13029483"/>
              <a:gd name="connsiteX2" fmla="*/ 34088711 w 36035499"/>
              <a:gd name="connsiteY2" fmla="*/ 5073445 h 13029483"/>
              <a:gd name="connsiteX3" fmla="*/ 32790853 w 36035499"/>
              <a:gd name="connsiteY3" fmla="*/ 6076335 h 13029483"/>
              <a:gd name="connsiteX4" fmla="*/ 30755576 w 36035499"/>
              <a:gd name="connsiteY4" fmla="*/ 5928851 h 13029483"/>
              <a:gd name="connsiteX5" fmla="*/ 29310234 w 36035499"/>
              <a:gd name="connsiteY5" fmla="*/ 6843251 h 13029483"/>
              <a:gd name="connsiteX6" fmla="*/ 27864892 w 36035499"/>
              <a:gd name="connsiteY6" fmla="*/ 6548284 h 13029483"/>
              <a:gd name="connsiteX7" fmla="*/ 26390053 w 36035499"/>
              <a:gd name="connsiteY7" fmla="*/ 7462684 h 13029483"/>
              <a:gd name="connsiteX8" fmla="*/ 24679240 w 36035499"/>
              <a:gd name="connsiteY8" fmla="*/ 7197213 h 13029483"/>
              <a:gd name="connsiteX9" fmla="*/ 23174905 w 36035499"/>
              <a:gd name="connsiteY9" fmla="*/ 8052619 h 13029483"/>
              <a:gd name="connsiteX10" fmla="*/ 21139627 w 36035499"/>
              <a:gd name="connsiteY10" fmla="*/ 7905135 h 13029483"/>
              <a:gd name="connsiteX11" fmla="*/ 19900763 w 36035499"/>
              <a:gd name="connsiteY11" fmla="*/ 8790038 h 13029483"/>
              <a:gd name="connsiteX12" fmla="*/ 18582908 w 36035499"/>
              <a:gd name="connsiteY12" fmla="*/ 8863122 h 13029483"/>
              <a:gd name="connsiteX13" fmla="*/ 18544515 w 36035499"/>
              <a:gd name="connsiteY13" fmla="*/ 8791169 h 13029483"/>
              <a:gd name="connsiteX14" fmla="*/ 18058248 w 36035499"/>
              <a:gd name="connsiteY14" fmla="*/ 8770454 h 13029483"/>
              <a:gd name="connsiteX15" fmla="*/ 16636181 w 36035499"/>
              <a:gd name="connsiteY15" fmla="*/ 8910794 h 13029483"/>
              <a:gd name="connsiteX16" fmla="*/ 15338323 w 36035499"/>
              <a:gd name="connsiteY16" fmla="*/ 9913684 h 13029483"/>
              <a:gd name="connsiteX17" fmla="*/ 13303046 w 36035499"/>
              <a:gd name="connsiteY17" fmla="*/ 9766200 h 13029483"/>
              <a:gd name="connsiteX18" fmla="*/ 11857703 w 36035499"/>
              <a:gd name="connsiteY18" fmla="*/ 10680600 h 13029483"/>
              <a:gd name="connsiteX19" fmla="*/ 10412362 w 36035499"/>
              <a:gd name="connsiteY19" fmla="*/ 10385633 h 13029483"/>
              <a:gd name="connsiteX20" fmla="*/ 8937523 w 36035499"/>
              <a:gd name="connsiteY20" fmla="*/ 11300033 h 13029483"/>
              <a:gd name="connsiteX21" fmla="*/ 7226710 w 36035499"/>
              <a:gd name="connsiteY21" fmla="*/ 11034562 h 13029483"/>
              <a:gd name="connsiteX22" fmla="*/ 5722375 w 36035499"/>
              <a:gd name="connsiteY22" fmla="*/ 11889968 h 13029483"/>
              <a:gd name="connsiteX23" fmla="*/ 3687096 w 36035499"/>
              <a:gd name="connsiteY23" fmla="*/ 11742484 h 13029483"/>
              <a:gd name="connsiteX24" fmla="*/ 2448232 w 36035499"/>
              <a:gd name="connsiteY24" fmla="*/ 12627387 h 13029483"/>
              <a:gd name="connsiteX25" fmla="*/ 1091380 w 36035499"/>
              <a:gd name="connsiteY25" fmla="*/ 12627387 h 13029483"/>
              <a:gd name="connsiteX26" fmla="*/ 0 w 36035499"/>
              <a:gd name="connsiteY26" fmla="*/ 7671929 h 13029483"/>
              <a:gd name="connsiteX27" fmla="*/ 17457615 w 36035499"/>
              <a:gd name="connsiteY27" fmla="*/ 3857661 h 13029483"/>
              <a:gd name="connsiteX28" fmla="*/ 17452531 w 36035499"/>
              <a:gd name="connsiteY28" fmla="*/ 3834580 h 13029483"/>
              <a:gd name="connsiteX0-1" fmla="*/ 35003111 w 36035499"/>
              <a:gd name="connsiteY0-2" fmla="*/ 0 h 13029483"/>
              <a:gd name="connsiteX1-3" fmla="*/ 36035499 w 36035499"/>
              <a:gd name="connsiteY1-4" fmla="*/ 4955458 h 13029483"/>
              <a:gd name="connsiteX2-5" fmla="*/ 34088711 w 36035499"/>
              <a:gd name="connsiteY2-6" fmla="*/ 5073445 h 13029483"/>
              <a:gd name="connsiteX3-7" fmla="*/ 32790853 w 36035499"/>
              <a:gd name="connsiteY3-8" fmla="*/ 6076335 h 13029483"/>
              <a:gd name="connsiteX4-9" fmla="*/ 30755576 w 36035499"/>
              <a:gd name="connsiteY4-10" fmla="*/ 5928851 h 13029483"/>
              <a:gd name="connsiteX5-11" fmla="*/ 29310234 w 36035499"/>
              <a:gd name="connsiteY5-12" fmla="*/ 6843251 h 13029483"/>
              <a:gd name="connsiteX6-13" fmla="*/ 27864892 w 36035499"/>
              <a:gd name="connsiteY6-14" fmla="*/ 6548284 h 13029483"/>
              <a:gd name="connsiteX7-15" fmla="*/ 26390053 w 36035499"/>
              <a:gd name="connsiteY7-16" fmla="*/ 7462684 h 13029483"/>
              <a:gd name="connsiteX8-17" fmla="*/ 24679240 w 36035499"/>
              <a:gd name="connsiteY8-18" fmla="*/ 7197213 h 13029483"/>
              <a:gd name="connsiteX9-19" fmla="*/ 23174905 w 36035499"/>
              <a:gd name="connsiteY9-20" fmla="*/ 8052619 h 13029483"/>
              <a:gd name="connsiteX10-21" fmla="*/ 21139627 w 36035499"/>
              <a:gd name="connsiteY10-22" fmla="*/ 7905135 h 13029483"/>
              <a:gd name="connsiteX11-23" fmla="*/ 19900763 w 36035499"/>
              <a:gd name="connsiteY11-24" fmla="*/ 8790038 h 13029483"/>
              <a:gd name="connsiteX12-25" fmla="*/ 18582908 w 36035499"/>
              <a:gd name="connsiteY12-26" fmla="*/ 8863122 h 13029483"/>
              <a:gd name="connsiteX13-27" fmla="*/ 18544515 w 36035499"/>
              <a:gd name="connsiteY13-28" fmla="*/ 8791169 h 13029483"/>
              <a:gd name="connsiteX14-29" fmla="*/ 18058248 w 36035499"/>
              <a:gd name="connsiteY14-30" fmla="*/ 8770454 h 13029483"/>
              <a:gd name="connsiteX15-31" fmla="*/ 16636181 w 36035499"/>
              <a:gd name="connsiteY15-32" fmla="*/ 8910794 h 13029483"/>
              <a:gd name="connsiteX16-33" fmla="*/ 15338323 w 36035499"/>
              <a:gd name="connsiteY16-34" fmla="*/ 9913684 h 13029483"/>
              <a:gd name="connsiteX17-35" fmla="*/ 13303046 w 36035499"/>
              <a:gd name="connsiteY17-36" fmla="*/ 9766200 h 13029483"/>
              <a:gd name="connsiteX18-37" fmla="*/ 11857703 w 36035499"/>
              <a:gd name="connsiteY18-38" fmla="*/ 10680600 h 13029483"/>
              <a:gd name="connsiteX19-39" fmla="*/ 10412362 w 36035499"/>
              <a:gd name="connsiteY19-40" fmla="*/ 10385633 h 13029483"/>
              <a:gd name="connsiteX20-41" fmla="*/ 8937523 w 36035499"/>
              <a:gd name="connsiteY20-42" fmla="*/ 11300033 h 13029483"/>
              <a:gd name="connsiteX21-43" fmla="*/ 7226710 w 36035499"/>
              <a:gd name="connsiteY21-44" fmla="*/ 11034562 h 13029483"/>
              <a:gd name="connsiteX22-45" fmla="*/ 5722375 w 36035499"/>
              <a:gd name="connsiteY22-46" fmla="*/ 11889968 h 13029483"/>
              <a:gd name="connsiteX23-47" fmla="*/ 3687096 w 36035499"/>
              <a:gd name="connsiteY23-48" fmla="*/ 11742484 h 13029483"/>
              <a:gd name="connsiteX24-49" fmla="*/ 2448232 w 36035499"/>
              <a:gd name="connsiteY24-50" fmla="*/ 12627387 h 13029483"/>
              <a:gd name="connsiteX25-51" fmla="*/ 1091380 w 36035499"/>
              <a:gd name="connsiteY25-52" fmla="*/ 12627387 h 13029483"/>
              <a:gd name="connsiteX26-53" fmla="*/ 0 w 36035499"/>
              <a:gd name="connsiteY26-54" fmla="*/ 7671929 h 13029483"/>
              <a:gd name="connsiteX27-55" fmla="*/ 17457615 w 36035499"/>
              <a:gd name="connsiteY27-56" fmla="*/ 3857661 h 13029483"/>
              <a:gd name="connsiteX28-57" fmla="*/ 17452531 w 36035499"/>
              <a:gd name="connsiteY28-58" fmla="*/ 3834580 h 13029483"/>
              <a:gd name="connsiteX29" fmla="*/ 35003111 w 36035499"/>
              <a:gd name="connsiteY29" fmla="*/ 0 h 13029483"/>
              <a:gd name="connsiteX0-59" fmla="*/ 35003111 w 36035499"/>
              <a:gd name="connsiteY0-60" fmla="*/ 0 h 13029483"/>
              <a:gd name="connsiteX1-61" fmla="*/ 36035499 w 36035499"/>
              <a:gd name="connsiteY1-62" fmla="*/ 4955458 h 13029483"/>
              <a:gd name="connsiteX2-63" fmla="*/ 34088711 w 36035499"/>
              <a:gd name="connsiteY2-64" fmla="*/ 5073445 h 13029483"/>
              <a:gd name="connsiteX3-65" fmla="*/ 32790853 w 36035499"/>
              <a:gd name="connsiteY3-66" fmla="*/ 6076335 h 13029483"/>
              <a:gd name="connsiteX4-67" fmla="*/ 30755576 w 36035499"/>
              <a:gd name="connsiteY4-68" fmla="*/ 5928851 h 13029483"/>
              <a:gd name="connsiteX5-69" fmla="*/ 29310234 w 36035499"/>
              <a:gd name="connsiteY5-70" fmla="*/ 6843251 h 13029483"/>
              <a:gd name="connsiteX6-71" fmla="*/ 27864892 w 36035499"/>
              <a:gd name="connsiteY6-72" fmla="*/ 6548284 h 13029483"/>
              <a:gd name="connsiteX7-73" fmla="*/ 26390053 w 36035499"/>
              <a:gd name="connsiteY7-74" fmla="*/ 7462684 h 13029483"/>
              <a:gd name="connsiteX8-75" fmla="*/ 24679240 w 36035499"/>
              <a:gd name="connsiteY8-76" fmla="*/ 7197213 h 13029483"/>
              <a:gd name="connsiteX9-77" fmla="*/ 23174905 w 36035499"/>
              <a:gd name="connsiteY9-78" fmla="*/ 8052619 h 13029483"/>
              <a:gd name="connsiteX10-79" fmla="*/ 21139627 w 36035499"/>
              <a:gd name="connsiteY10-80" fmla="*/ 7905135 h 13029483"/>
              <a:gd name="connsiteX11-81" fmla="*/ 19900763 w 36035499"/>
              <a:gd name="connsiteY11-82" fmla="*/ 8790038 h 13029483"/>
              <a:gd name="connsiteX12-83" fmla="*/ 18582908 w 36035499"/>
              <a:gd name="connsiteY12-84" fmla="*/ 8863122 h 13029483"/>
              <a:gd name="connsiteX13-85" fmla="*/ 18058248 w 36035499"/>
              <a:gd name="connsiteY13-86" fmla="*/ 8770454 h 13029483"/>
              <a:gd name="connsiteX14-87" fmla="*/ 16636181 w 36035499"/>
              <a:gd name="connsiteY14-88" fmla="*/ 8910794 h 13029483"/>
              <a:gd name="connsiteX15-89" fmla="*/ 15338323 w 36035499"/>
              <a:gd name="connsiteY15-90" fmla="*/ 9913684 h 13029483"/>
              <a:gd name="connsiteX16-91" fmla="*/ 13303046 w 36035499"/>
              <a:gd name="connsiteY16-92" fmla="*/ 9766200 h 13029483"/>
              <a:gd name="connsiteX17-93" fmla="*/ 11857703 w 36035499"/>
              <a:gd name="connsiteY17-94" fmla="*/ 10680600 h 13029483"/>
              <a:gd name="connsiteX18-95" fmla="*/ 10412362 w 36035499"/>
              <a:gd name="connsiteY18-96" fmla="*/ 10385633 h 13029483"/>
              <a:gd name="connsiteX19-97" fmla="*/ 8937523 w 36035499"/>
              <a:gd name="connsiteY19-98" fmla="*/ 11300033 h 13029483"/>
              <a:gd name="connsiteX20-99" fmla="*/ 7226710 w 36035499"/>
              <a:gd name="connsiteY20-100" fmla="*/ 11034562 h 13029483"/>
              <a:gd name="connsiteX21-101" fmla="*/ 5722375 w 36035499"/>
              <a:gd name="connsiteY21-102" fmla="*/ 11889968 h 13029483"/>
              <a:gd name="connsiteX22-103" fmla="*/ 3687096 w 36035499"/>
              <a:gd name="connsiteY22-104" fmla="*/ 11742484 h 13029483"/>
              <a:gd name="connsiteX23-105" fmla="*/ 2448232 w 36035499"/>
              <a:gd name="connsiteY23-106" fmla="*/ 12627387 h 13029483"/>
              <a:gd name="connsiteX24-107" fmla="*/ 1091380 w 36035499"/>
              <a:gd name="connsiteY24-108" fmla="*/ 12627387 h 13029483"/>
              <a:gd name="connsiteX25-109" fmla="*/ 0 w 36035499"/>
              <a:gd name="connsiteY25-110" fmla="*/ 7671929 h 13029483"/>
              <a:gd name="connsiteX26-111" fmla="*/ 17457615 w 36035499"/>
              <a:gd name="connsiteY26-112" fmla="*/ 3857661 h 13029483"/>
              <a:gd name="connsiteX27-113" fmla="*/ 17452531 w 36035499"/>
              <a:gd name="connsiteY27-114" fmla="*/ 3834580 h 13029483"/>
              <a:gd name="connsiteX28-115" fmla="*/ 35003111 w 36035499"/>
              <a:gd name="connsiteY28-116" fmla="*/ 0 h 13029483"/>
              <a:gd name="connsiteX0-117" fmla="*/ 35003111 w 36035499"/>
              <a:gd name="connsiteY0-118" fmla="*/ 0 h 13029483"/>
              <a:gd name="connsiteX1-119" fmla="*/ 36035499 w 36035499"/>
              <a:gd name="connsiteY1-120" fmla="*/ 4955458 h 13029483"/>
              <a:gd name="connsiteX2-121" fmla="*/ 34088711 w 36035499"/>
              <a:gd name="connsiteY2-122" fmla="*/ 5073445 h 13029483"/>
              <a:gd name="connsiteX3-123" fmla="*/ 32790853 w 36035499"/>
              <a:gd name="connsiteY3-124" fmla="*/ 6076335 h 13029483"/>
              <a:gd name="connsiteX4-125" fmla="*/ 30755576 w 36035499"/>
              <a:gd name="connsiteY4-126" fmla="*/ 5928851 h 13029483"/>
              <a:gd name="connsiteX5-127" fmla="*/ 29310234 w 36035499"/>
              <a:gd name="connsiteY5-128" fmla="*/ 6843251 h 13029483"/>
              <a:gd name="connsiteX6-129" fmla="*/ 27864892 w 36035499"/>
              <a:gd name="connsiteY6-130" fmla="*/ 6548284 h 13029483"/>
              <a:gd name="connsiteX7-131" fmla="*/ 26390053 w 36035499"/>
              <a:gd name="connsiteY7-132" fmla="*/ 7462684 h 13029483"/>
              <a:gd name="connsiteX8-133" fmla="*/ 24679240 w 36035499"/>
              <a:gd name="connsiteY8-134" fmla="*/ 7197213 h 13029483"/>
              <a:gd name="connsiteX9-135" fmla="*/ 23174905 w 36035499"/>
              <a:gd name="connsiteY9-136" fmla="*/ 8052619 h 13029483"/>
              <a:gd name="connsiteX10-137" fmla="*/ 21139627 w 36035499"/>
              <a:gd name="connsiteY10-138" fmla="*/ 7905135 h 13029483"/>
              <a:gd name="connsiteX11-139" fmla="*/ 19900763 w 36035499"/>
              <a:gd name="connsiteY11-140" fmla="*/ 8790038 h 13029483"/>
              <a:gd name="connsiteX12-141" fmla="*/ 18058248 w 36035499"/>
              <a:gd name="connsiteY12-142" fmla="*/ 8770454 h 13029483"/>
              <a:gd name="connsiteX13-143" fmla="*/ 16636181 w 36035499"/>
              <a:gd name="connsiteY13-144" fmla="*/ 8910794 h 13029483"/>
              <a:gd name="connsiteX14-145" fmla="*/ 15338323 w 36035499"/>
              <a:gd name="connsiteY14-146" fmla="*/ 9913684 h 13029483"/>
              <a:gd name="connsiteX15-147" fmla="*/ 13303046 w 36035499"/>
              <a:gd name="connsiteY15-148" fmla="*/ 9766200 h 13029483"/>
              <a:gd name="connsiteX16-149" fmla="*/ 11857703 w 36035499"/>
              <a:gd name="connsiteY16-150" fmla="*/ 10680600 h 13029483"/>
              <a:gd name="connsiteX17-151" fmla="*/ 10412362 w 36035499"/>
              <a:gd name="connsiteY17-152" fmla="*/ 10385633 h 13029483"/>
              <a:gd name="connsiteX18-153" fmla="*/ 8937523 w 36035499"/>
              <a:gd name="connsiteY18-154" fmla="*/ 11300033 h 13029483"/>
              <a:gd name="connsiteX19-155" fmla="*/ 7226710 w 36035499"/>
              <a:gd name="connsiteY19-156" fmla="*/ 11034562 h 13029483"/>
              <a:gd name="connsiteX20-157" fmla="*/ 5722375 w 36035499"/>
              <a:gd name="connsiteY20-158" fmla="*/ 11889968 h 13029483"/>
              <a:gd name="connsiteX21-159" fmla="*/ 3687096 w 36035499"/>
              <a:gd name="connsiteY21-160" fmla="*/ 11742484 h 13029483"/>
              <a:gd name="connsiteX22-161" fmla="*/ 2448232 w 36035499"/>
              <a:gd name="connsiteY22-162" fmla="*/ 12627387 h 13029483"/>
              <a:gd name="connsiteX23-163" fmla="*/ 1091380 w 36035499"/>
              <a:gd name="connsiteY23-164" fmla="*/ 12627387 h 13029483"/>
              <a:gd name="connsiteX24-165" fmla="*/ 0 w 36035499"/>
              <a:gd name="connsiteY24-166" fmla="*/ 7671929 h 13029483"/>
              <a:gd name="connsiteX25-167" fmla="*/ 17457615 w 36035499"/>
              <a:gd name="connsiteY25-168" fmla="*/ 3857661 h 13029483"/>
              <a:gd name="connsiteX26-169" fmla="*/ 17452531 w 36035499"/>
              <a:gd name="connsiteY26-170" fmla="*/ 3834580 h 13029483"/>
              <a:gd name="connsiteX27-171" fmla="*/ 35003111 w 36035499"/>
              <a:gd name="connsiteY27-172" fmla="*/ 0 h 13029483"/>
              <a:gd name="connsiteX0-173" fmla="*/ 35003111 w 36035499"/>
              <a:gd name="connsiteY0-174" fmla="*/ 0 h 13029483"/>
              <a:gd name="connsiteX1-175" fmla="*/ 36035499 w 36035499"/>
              <a:gd name="connsiteY1-176" fmla="*/ 4955458 h 13029483"/>
              <a:gd name="connsiteX2-177" fmla="*/ 34088711 w 36035499"/>
              <a:gd name="connsiteY2-178" fmla="*/ 5073445 h 13029483"/>
              <a:gd name="connsiteX3-179" fmla="*/ 32790853 w 36035499"/>
              <a:gd name="connsiteY3-180" fmla="*/ 6076335 h 13029483"/>
              <a:gd name="connsiteX4-181" fmla="*/ 30755576 w 36035499"/>
              <a:gd name="connsiteY4-182" fmla="*/ 5928851 h 13029483"/>
              <a:gd name="connsiteX5-183" fmla="*/ 29310234 w 36035499"/>
              <a:gd name="connsiteY5-184" fmla="*/ 6843251 h 13029483"/>
              <a:gd name="connsiteX6-185" fmla="*/ 27864892 w 36035499"/>
              <a:gd name="connsiteY6-186" fmla="*/ 6548284 h 13029483"/>
              <a:gd name="connsiteX7-187" fmla="*/ 26390053 w 36035499"/>
              <a:gd name="connsiteY7-188" fmla="*/ 7462684 h 13029483"/>
              <a:gd name="connsiteX8-189" fmla="*/ 24679240 w 36035499"/>
              <a:gd name="connsiteY8-190" fmla="*/ 7197213 h 13029483"/>
              <a:gd name="connsiteX9-191" fmla="*/ 23174905 w 36035499"/>
              <a:gd name="connsiteY9-192" fmla="*/ 8052619 h 13029483"/>
              <a:gd name="connsiteX10-193" fmla="*/ 21139627 w 36035499"/>
              <a:gd name="connsiteY10-194" fmla="*/ 7905135 h 13029483"/>
              <a:gd name="connsiteX11-195" fmla="*/ 19900763 w 36035499"/>
              <a:gd name="connsiteY11-196" fmla="*/ 8790038 h 13029483"/>
              <a:gd name="connsiteX12-197" fmla="*/ 18058248 w 36035499"/>
              <a:gd name="connsiteY12-198" fmla="*/ 8770454 h 13029483"/>
              <a:gd name="connsiteX13-199" fmla="*/ 16636181 w 36035499"/>
              <a:gd name="connsiteY13-200" fmla="*/ 8910794 h 13029483"/>
              <a:gd name="connsiteX14-201" fmla="*/ 15338323 w 36035499"/>
              <a:gd name="connsiteY14-202" fmla="*/ 9913684 h 13029483"/>
              <a:gd name="connsiteX15-203" fmla="*/ 13303046 w 36035499"/>
              <a:gd name="connsiteY15-204" fmla="*/ 9766200 h 13029483"/>
              <a:gd name="connsiteX16-205" fmla="*/ 11857703 w 36035499"/>
              <a:gd name="connsiteY16-206" fmla="*/ 10680600 h 13029483"/>
              <a:gd name="connsiteX17-207" fmla="*/ 10412362 w 36035499"/>
              <a:gd name="connsiteY17-208" fmla="*/ 10385633 h 13029483"/>
              <a:gd name="connsiteX18-209" fmla="*/ 8937523 w 36035499"/>
              <a:gd name="connsiteY18-210" fmla="*/ 11300033 h 13029483"/>
              <a:gd name="connsiteX19-211" fmla="*/ 7226710 w 36035499"/>
              <a:gd name="connsiteY19-212" fmla="*/ 11034562 h 13029483"/>
              <a:gd name="connsiteX20-213" fmla="*/ 5722375 w 36035499"/>
              <a:gd name="connsiteY20-214" fmla="*/ 11889968 h 13029483"/>
              <a:gd name="connsiteX21-215" fmla="*/ 3687096 w 36035499"/>
              <a:gd name="connsiteY21-216" fmla="*/ 11742484 h 13029483"/>
              <a:gd name="connsiteX22-217" fmla="*/ 2448232 w 36035499"/>
              <a:gd name="connsiteY22-218" fmla="*/ 12627387 h 13029483"/>
              <a:gd name="connsiteX23-219" fmla="*/ 1091380 w 36035499"/>
              <a:gd name="connsiteY23-220" fmla="*/ 12627387 h 13029483"/>
              <a:gd name="connsiteX24-221" fmla="*/ 0 w 36035499"/>
              <a:gd name="connsiteY24-222" fmla="*/ 7671929 h 13029483"/>
              <a:gd name="connsiteX25-223" fmla="*/ 17457615 w 36035499"/>
              <a:gd name="connsiteY25-224" fmla="*/ 3857661 h 13029483"/>
              <a:gd name="connsiteX26-225" fmla="*/ 17452531 w 36035499"/>
              <a:gd name="connsiteY26-226" fmla="*/ 3834580 h 13029483"/>
              <a:gd name="connsiteX27-227" fmla="*/ 35003111 w 36035499"/>
              <a:gd name="connsiteY27-228" fmla="*/ 0 h 13029483"/>
              <a:gd name="connsiteX0-229" fmla="*/ 35003111 w 36035499"/>
              <a:gd name="connsiteY0-230" fmla="*/ 0 h 13029483"/>
              <a:gd name="connsiteX1-231" fmla="*/ 36035499 w 36035499"/>
              <a:gd name="connsiteY1-232" fmla="*/ 4955458 h 13029483"/>
              <a:gd name="connsiteX2-233" fmla="*/ 34088711 w 36035499"/>
              <a:gd name="connsiteY2-234" fmla="*/ 5073445 h 13029483"/>
              <a:gd name="connsiteX3-235" fmla="*/ 32790853 w 36035499"/>
              <a:gd name="connsiteY3-236" fmla="*/ 6076335 h 13029483"/>
              <a:gd name="connsiteX4-237" fmla="*/ 30755576 w 36035499"/>
              <a:gd name="connsiteY4-238" fmla="*/ 5928851 h 13029483"/>
              <a:gd name="connsiteX5-239" fmla="*/ 29310234 w 36035499"/>
              <a:gd name="connsiteY5-240" fmla="*/ 6843251 h 13029483"/>
              <a:gd name="connsiteX6-241" fmla="*/ 27864892 w 36035499"/>
              <a:gd name="connsiteY6-242" fmla="*/ 6548284 h 13029483"/>
              <a:gd name="connsiteX7-243" fmla="*/ 26390053 w 36035499"/>
              <a:gd name="connsiteY7-244" fmla="*/ 7462684 h 13029483"/>
              <a:gd name="connsiteX8-245" fmla="*/ 24679240 w 36035499"/>
              <a:gd name="connsiteY8-246" fmla="*/ 7197213 h 13029483"/>
              <a:gd name="connsiteX9-247" fmla="*/ 23174905 w 36035499"/>
              <a:gd name="connsiteY9-248" fmla="*/ 8052619 h 13029483"/>
              <a:gd name="connsiteX10-249" fmla="*/ 21139627 w 36035499"/>
              <a:gd name="connsiteY10-250" fmla="*/ 7905135 h 13029483"/>
              <a:gd name="connsiteX11-251" fmla="*/ 19900763 w 36035499"/>
              <a:gd name="connsiteY11-252" fmla="*/ 8790038 h 13029483"/>
              <a:gd name="connsiteX12-253" fmla="*/ 18058248 w 36035499"/>
              <a:gd name="connsiteY12-254" fmla="*/ 8770454 h 13029483"/>
              <a:gd name="connsiteX13-255" fmla="*/ 16636181 w 36035499"/>
              <a:gd name="connsiteY13-256" fmla="*/ 8910794 h 13029483"/>
              <a:gd name="connsiteX14-257" fmla="*/ 15338323 w 36035499"/>
              <a:gd name="connsiteY14-258" fmla="*/ 9913684 h 13029483"/>
              <a:gd name="connsiteX15-259" fmla="*/ 13303046 w 36035499"/>
              <a:gd name="connsiteY15-260" fmla="*/ 9766200 h 13029483"/>
              <a:gd name="connsiteX16-261" fmla="*/ 11857703 w 36035499"/>
              <a:gd name="connsiteY16-262" fmla="*/ 10680600 h 13029483"/>
              <a:gd name="connsiteX17-263" fmla="*/ 10412362 w 36035499"/>
              <a:gd name="connsiteY17-264" fmla="*/ 10385633 h 13029483"/>
              <a:gd name="connsiteX18-265" fmla="*/ 8937523 w 36035499"/>
              <a:gd name="connsiteY18-266" fmla="*/ 11300033 h 13029483"/>
              <a:gd name="connsiteX19-267" fmla="*/ 7226710 w 36035499"/>
              <a:gd name="connsiteY19-268" fmla="*/ 11034562 h 13029483"/>
              <a:gd name="connsiteX20-269" fmla="*/ 5722375 w 36035499"/>
              <a:gd name="connsiteY20-270" fmla="*/ 11889968 h 13029483"/>
              <a:gd name="connsiteX21-271" fmla="*/ 3687096 w 36035499"/>
              <a:gd name="connsiteY21-272" fmla="*/ 11742484 h 13029483"/>
              <a:gd name="connsiteX22-273" fmla="*/ 2448232 w 36035499"/>
              <a:gd name="connsiteY22-274" fmla="*/ 12627387 h 13029483"/>
              <a:gd name="connsiteX23-275" fmla="*/ 1091380 w 36035499"/>
              <a:gd name="connsiteY23-276" fmla="*/ 12627387 h 13029483"/>
              <a:gd name="connsiteX24-277" fmla="*/ 0 w 36035499"/>
              <a:gd name="connsiteY24-278" fmla="*/ 7671929 h 13029483"/>
              <a:gd name="connsiteX25-279" fmla="*/ 17457615 w 36035499"/>
              <a:gd name="connsiteY25-280" fmla="*/ 3857661 h 13029483"/>
              <a:gd name="connsiteX26-281" fmla="*/ 35003111 w 36035499"/>
              <a:gd name="connsiteY26-282" fmla="*/ 0 h 13029483"/>
              <a:gd name="connsiteX0-283" fmla="*/ 35003111 w 36035499"/>
              <a:gd name="connsiteY0-284" fmla="*/ 0 h 13029483"/>
              <a:gd name="connsiteX1-285" fmla="*/ 36035499 w 36035499"/>
              <a:gd name="connsiteY1-286" fmla="*/ 4955458 h 13029483"/>
              <a:gd name="connsiteX2-287" fmla="*/ 34088711 w 36035499"/>
              <a:gd name="connsiteY2-288" fmla="*/ 5073445 h 13029483"/>
              <a:gd name="connsiteX3-289" fmla="*/ 32790853 w 36035499"/>
              <a:gd name="connsiteY3-290" fmla="*/ 6076335 h 13029483"/>
              <a:gd name="connsiteX4-291" fmla="*/ 30755576 w 36035499"/>
              <a:gd name="connsiteY4-292" fmla="*/ 5928851 h 13029483"/>
              <a:gd name="connsiteX5-293" fmla="*/ 29310234 w 36035499"/>
              <a:gd name="connsiteY5-294" fmla="*/ 6843251 h 13029483"/>
              <a:gd name="connsiteX6-295" fmla="*/ 27864892 w 36035499"/>
              <a:gd name="connsiteY6-296" fmla="*/ 6548284 h 13029483"/>
              <a:gd name="connsiteX7-297" fmla="*/ 26390053 w 36035499"/>
              <a:gd name="connsiteY7-298" fmla="*/ 7462684 h 13029483"/>
              <a:gd name="connsiteX8-299" fmla="*/ 24679240 w 36035499"/>
              <a:gd name="connsiteY8-300" fmla="*/ 7197213 h 13029483"/>
              <a:gd name="connsiteX9-301" fmla="*/ 23174905 w 36035499"/>
              <a:gd name="connsiteY9-302" fmla="*/ 8052619 h 13029483"/>
              <a:gd name="connsiteX10-303" fmla="*/ 21139627 w 36035499"/>
              <a:gd name="connsiteY10-304" fmla="*/ 7905135 h 13029483"/>
              <a:gd name="connsiteX11-305" fmla="*/ 19900763 w 36035499"/>
              <a:gd name="connsiteY11-306" fmla="*/ 8790038 h 13029483"/>
              <a:gd name="connsiteX12-307" fmla="*/ 18058248 w 36035499"/>
              <a:gd name="connsiteY12-308" fmla="*/ 8770454 h 13029483"/>
              <a:gd name="connsiteX13-309" fmla="*/ 16636181 w 36035499"/>
              <a:gd name="connsiteY13-310" fmla="*/ 8910794 h 13029483"/>
              <a:gd name="connsiteX14-311" fmla="*/ 15338323 w 36035499"/>
              <a:gd name="connsiteY14-312" fmla="*/ 9913684 h 13029483"/>
              <a:gd name="connsiteX15-313" fmla="*/ 13303046 w 36035499"/>
              <a:gd name="connsiteY15-314" fmla="*/ 9766200 h 13029483"/>
              <a:gd name="connsiteX16-315" fmla="*/ 11857703 w 36035499"/>
              <a:gd name="connsiteY16-316" fmla="*/ 10680600 h 13029483"/>
              <a:gd name="connsiteX17-317" fmla="*/ 10412362 w 36035499"/>
              <a:gd name="connsiteY17-318" fmla="*/ 10385633 h 13029483"/>
              <a:gd name="connsiteX18-319" fmla="*/ 8937523 w 36035499"/>
              <a:gd name="connsiteY18-320" fmla="*/ 11300033 h 13029483"/>
              <a:gd name="connsiteX19-321" fmla="*/ 7226710 w 36035499"/>
              <a:gd name="connsiteY19-322" fmla="*/ 11034562 h 13029483"/>
              <a:gd name="connsiteX20-323" fmla="*/ 5722375 w 36035499"/>
              <a:gd name="connsiteY20-324" fmla="*/ 11889968 h 13029483"/>
              <a:gd name="connsiteX21-325" fmla="*/ 3687096 w 36035499"/>
              <a:gd name="connsiteY21-326" fmla="*/ 11742484 h 13029483"/>
              <a:gd name="connsiteX22-327" fmla="*/ 2448232 w 36035499"/>
              <a:gd name="connsiteY22-328" fmla="*/ 12627387 h 13029483"/>
              <a:gd name="connsiteX23-329" fmla="*/ 1091380 w 36035499"/>
              <a:gd name="connsiteY23-330" fmla="*/ 12627387 h 13029483"/>
              <a:gd name="connsiteX24-331" fmla="*/ 0 w 36035499"/>
              <a:gd name="connsiteY24-332" fmla="*/ 7671929 h 13029483"/>
              <a:gd name="connsiteX25-333" fmla="*/ 35003111 w 36035499"/>
              <a:gd name="connsiteY25-334" fmla="*/ 0 h 13029483"/>
              <a:gd name="connsiteX0-335" fmla="*/ 35003111 w 36035499"/>
              <a:gd name="connsiteY0-336" fmla="*/ 0 h 13029483"/>
              <a:gd name="connsiteX1-337" fmla="*/ 36035499 w 36035499"/>
              <a:gd name="connsiteY1-338" fmla="*/ 4955458 h 13029483"/>
              <a:gd name="connsiteX2-339" fmla="*/ 34088711 w 36035499"/>
              <a:gd name="connsiteY2-340" fmla="*/ 5073445 h 13029483"/>
              <a:gd name="connsiteX3-341" fmla="*/ 32790853 w 36035499"/>
              <a:gd name="connsiteY3-342" fmla="*/ 6076335 h 13029483"/>
              <a:gd name="connsiteX4-343" fmla="*/ 30755576 w 36035499"/>
              <a:gd name="connsiteY4-344" fmla="*/ 5928851 h 13029483"/>
              <a:gd name="connsiteX5-345" fmla="*/ 29310234 w 36035499"/>
              <a:gd name="connsiteY5-346" fmla="*/ 6843251 h 13029483"/>
              <a:gd name="connsiteX6-347" fmla="*/ 27864892 w 36035499"/>
              <a:gd name="connsiteY6-348" fmla="*/ 6548284 h 13029483"/>
              <a:gd name="connsiteX7-349" fmla="*/ 26390053 w 36035499"/>
              <a:gd name="connsiteY7-350" fmla="*/ 7462684 h 13029483"/>
              <a:gd name="connsiteX8-351" fmla="*/ 24679240 w 36035499"/>
              <a:gd name="connsiteY8-352" fmla="*/ 7197213 h 13029483"/>
              <a:gd name="connsiteX9-353" fmla="*/ 23174905 w 36035499"/>
              <a:gd name="connsiteY9-354" fmla="*/ 8052619 h 13029483"/>
              <a:gd name="connsiteX10-355" fmla="*/ 21139627 w 36035499"/>
              <a:gd name="connsiteY10-356" fmla="*/ 7905135 h 13029483"/>
              <a:gd name="connsiteX11-357" fmla="*/ 19900763 w 36035499"/>
              <a:gd name="connsiteY11-358" fmla="*/ 8790038 h 13029483"/>
              <a:gd name="connsiteX12-359" fmla="*/ 18058248 w 36035499"/>
              <a:gd name="connsiteY12-360" fmla="*/ 8770454 h 13029483"/>
              <a:gd name="connsiteX13-361" fmla="*/ 16636181 w 36035499"/>
              <a:gd name="connsiteY13-362" fmla="*/ 8910794 h 13029483"/>
              <a:gd name="connsiteX14-363" fmla="*/ 15338323 w 36035499"/>
              <a:gd name="connsiteY14-364" fmla="*/ 9913684 h 13029483"/>
              <a:gd name="connsiteX15-365" fmla="*/ 13303046 w 36035499"/>
              <a:gd name="connsiteY15-366" fmla="*/ 9766200 h 13029483"/>
              <a:gd name="connsiteX16-367" fmla="*/ 11857703 w 36035499"/>
              <a:gd name="connsiteY16-368" fmla="*/ 10680600 h 13029483"/>
              <a:gd name="connsiteX17-369" fmla="*/ 10412362 w 36035499"/>
              <a:gd name="connsiteY17-370" fmla="*/ 10385633 h 13029483"/>
              <a:gd name="connsiteX18-371" fmla="*/ 8937523 w 36035499"/>
              <a:gd name="connsiteY18-372" fmla="*/ 11300033 h 13029483"/>
              <a:gd name="connsiteX19-373" fmla="*/ 7226710 w 36035499"/>
              <a:gd name="connsiteY19-374" fmla="*/ 11034562 h 13029483"/>
              <a:gd name="connsiteX20-375" fmla="*/ 5722375 w 36035499"/>
              <a:gd name="connsiteY20-376" fmla="*/ 11889968 h 13029483"/>
              <a:gd name="connsiteX21-377" fmla="*/ 3687096 w 36035499"/>
              <a:gd name="connsiteY21-378" fmla="*/ 11742484 h 13029483"/>
              <a:gd name="connsiteX22-379" fmla="*/ 2448232 w 36035499"/>
              <a:gd name="connsiteY22-380" fmla="*/ 12627387 h 13029483"/>
              <a:gd name="connsiteX23-381" fmla="*/ 1091380 w 36035499"/>
              <a:gd name="connsiteY23-382" fmla="*/ 12627387 h 13029483"/>
              <a:gd name="connsiteX24-383" fmla="*/ 0 w 36035499"/>
              <a:gd name="connsiteY24-384" fmla="*/ 7671929 h 13029483"/>
              <a:gd name="connsiteX25-385" fmla="*/ 35003111 w 36035499"/>
              <a:gd name="connsiteY25-386" fmla="*/ 0 h 13029483"/>
              <a:gd name="connsiteX0-387" fmla="*/ 35003111 w 36035499"/>
              <a:gd name="connsiteY0-388" fmla="*/ 0 h 13029483"/>
              <a:gd name="connsiteX1-389" fmla="*/ 36035499 w 36035499"/>
              <a:gd name="connsiteY1-390" fmla="*/ 4955458 h 13029483"/>
              <a:gd name="connsiteX2-391" fmla="*/ 34088711 w 36035499"/>
              <a:gd name="connsiteY2-392" fmla="*/ 5073445 h 13029483"/>
              <a:gd name="connsiteX3-393" fmla="*/ 32790853 w 36035499"/>
              <a:gd name="connsiteY3-394" fmla="*/ 6076335 h 13029483"/>
              <a:gd name="connsiteX4-395" fmla="*/ 30755576 w 36035499"/>
              <a:gd name="connsiteY4-396" fmla="*/ 5928851 h 13029483"/>
              <a:gd name="connsiteX5-397" fmla="*/ 29310234 w 36035499"/>
              <a:gd name="connsiteY5-398" fmla="*/ 6843251 h 13029483"/>
              <a:gd name="connsiteX6-399" fmla="*/ 27864892 w 36035499"/>
              <a:gd name="connsiteY6-400" fmla="*/ 6548284 h 13029483"/>
              <a:gd name="connsiteX7-401" fmla="*/ 26390053 w 36035499"/>
              <a:gd name="connsiteY7-402" fmla="*/ 7462684 h 13029483"/>
              <a:gd name="connsiteX8-403" fmla="*/ 24679240 w 36035499"/>
              <a:gd name="connsiteY8-404" fmla="*/ 7197213 h 13029483"/>
              <a:gd name="connsiteX9-405" fmla="*/ 23174905 w 36035499"/>
              <a:gd name="connsiteY9-406" fmla="*/ 8052619 h 13029483"/>
              <a:gd name="connsiteX10-407" fmla="*/ 21139627 w 36035499"/>
              <a:gd name="connsiteY10-408" fmla="*/ 7905135 h 13029483"/>
              <a:gd name="connsiteX11-409" fmla="*/ 19900763 w 36035499"/>
              <a:gd name="connsiteY11-410" fmla="*/ 8790038 h 13029483"/>
              <a:gd name="connsiteX12-411" fmla="*/ 18058248 w 36035499"/>
              <a:gd name="connsiteY12-412" fmla="*/ 8770454 h 13029483"/>
              <a:gd name="connsiteX13-413" fmla="*/ 16636181 w 36035499"/>
              <a:gd name="connsiteY13-414" fmla="*/ 8910794 h 13029483"/>
              <a:gd name="connsiteX14-415" fmla="*/ 15338323 w 36035499"/>
              <a:gd name="connsiteY14-416" fmla="*/ 9913684 h 13029483"/>
              <a:gd name="connsiteX15-417" fmla="*/ 13303046 w 36035499"/>
              <a:gd name="connsiteY15-418" fmla="*/ 9766200 h 13029483"/>
              <a:gd name="connsiteX16-419" fmla="*/ 11857703 w 36035499"/>
              <a:gd name="connsiteY16-420" fmla="*/ 10680600 h 13029483"/>
              <a:gd name="connsiteX17-421" fmla="*/ 10412362 w 36035499"/>
              <a:gd name="connsiteY17-422" fmla="*/ 10385633 h 13029483"/>
              <a:gd name="connsiteX18-423" fmla="*/ 8937523 w 36035499"/>
              <a:gd name="connsiteY18-424" fmla="*/ 11300033 h 13029483"/>
              <a:gd name="connsiteX19-425" fmla="*/ 7226710 w 36035499"/>
              <a:gd name="connsiteY19-426" fmla="*/ 11034562 h 13029483"/>
              <a:gd name="connsiteX20-427" fmla="*/ 5722375 w 36035499"/>
              <a:gd name="connsiteY20-428" fmla="*/ 11889968 h 13029483"/>
              <a:gd name="connsiteX21-429" fmla="*/ 3687096 w 36035499"/>
              <a:gd name="connsiteY21-430" fmla="*/ 11742484 h 13029483"/>
              <a:gd name="connsiteX22-431" fmla="*/ 2448232 w 36035499"/>
              <a:gd name="connsiteY22-432" fmla="*/ 12627387 h 13029483"/>
              <a:gd name="connsiteX23-433" fmla="*/ 1091380 w 36035499"/>
              <a:gd name="connsiteY23-434" fmla="*/ 12627387 h 13029483"/>
              <a:gd name="connsiteX24-435" fmla="*/ 0 w 36035499"/>
              <a:gd name="connsiteY24-436" fmla="*/ 7671929 h 13029483"/>
              <a:gd name="connsiteX25-437" fmla="*/ 35003111 w 36035499"/>
              <a:gd name="connsiteY25-438" fmla="*/ 0 h 13029483"/>
              <a:gd name="connsiteX0-439" fmla="*/ 35003111 w 36035499"/>
              <a:gd name="connsiteY0-440" fmla="*/ 0 h 13029483"/>
              <a:gd name="connsiteX1-441" fmla="*/ 36035499 w 36035499"/>
              <a:gd name="connsiteY1-442" fmla="*/ 4955458 h 13029483"/>
              <a:gd name="connsiteX2-443" fmla="*/ 34088711 w 36035499"/>
              <a:gd name="connsiteY2-444" fmla="*/ 5073445 h 13029483"/>
              <a:gd name="connsiteX3-445" fmla="*/ 32790853 w 36035499"/>
              <a:gd name="connsiteY3-446" fmla="*/ 6076335 h 13029483"/>
              <a:gd name="connsiteX4-447" fmla="*/ 30755576 w 36035499"/>
              <a:gd name="connsiteY4-448" fmla="*/ 5928851 h 13029483"/>
              <a:gd name="connsiteX5-449" fmla="*/ 29310234 w 36035499"/>
              <a:gd name="connsiteY5-450" fmla="*/ 6843251 h 13029483"/>
              <a:gd name="connsiteX6-451" fmla="*/ 27864892 w 36035499"/>
              <a:gd name="connsiteY6-452" fmla="*/ 6548284 h 13029483"/>
              <a:gd name="connsiteX7-453" fmla="*/ 26390053 w 36035499"/>
              <a:gd name="connsiteY7-454" fmla="*/ 7462684 h 13029483"/>
              <a:gd name="connsiteX8-455" fmla="*/ 24679240 w 36035499"/>
              <a:gd name="connsiteY8-456" fmla="*/ 7197213 h 13029483"/>
              <a:gd name="connsiteX9-457" fmla="*/ 23174905 w 36035499"/>
              <a:gd name="connsiteY9-458" fmla="*/ 8052619 h 13029483"/>
              <a:gd name="connsiteX10-459" fmla="*/ 21139627 w 36035499"/>
              <a:gd name="connsiteY10-460" fmla="*/ 7905135 h 13029483"/>
              <a:gd name="connsiteX11-461" fmla="*/ 19900763 w 36035499"/>
              <a:gd name="connsiteY11-462" fmla="*/ 8790038 h 13029483"/>
              <a:gd name="connsiteX12-463" fmla="*/ 18058248 w 36035499"/>
              <a:gd name="connsiteY12-464" fmla="*/ 8770454 h 13029483"/>
              <a:gd name="connsiteX13-465" fmla="*/ 16636181 w 36035499"/>
              <a:gd name="connsiteY13-466" fmla="*/ 8910794 h 13029483"/>
              <a:gd name="connsiteX14-467" fmla="*/ 15338323 w 36035499"/>
              <a:gd name="connsiteY14-468" fmla="*/ 9913684 h 13029483"/>
              <a:gd name="connsiteX15-469" fmla="*/ 13303046 w 36035499"/>
              <a:gd name="connsiteY15-470" fmla="*/ 9766200 h 13029483"/>
              <a:gd name="connsiteX16-471" fmla="*/ 11857703 w 36035499"/>
              <a:gd name="connsiteY16-472" fmla="*/ 10680600 h 13029483"/>
              <a:gd name="connsiteX17-473" fmla="*/ 10412362 w 36035499"/>
              <a:gd name="connsiteY17-474" fmla="*/ 10385633 h 13029483"/>
              <a:gd name="connsiteX18-475" fmla="*/ 8937523 w 36035499"/>
              <a:gd name="connsiteY18-476" fmla="*/ 11300033 h 13029483"/>
              <a:gd name="connsiteX19-477" fmla="*/ 7226710 w 36035499"/>
              <a:gd name="connsiteY19-478" fmla="*/ 11034562 h 13029483"/>
              <a:gd name="connsiteX20-479" fmla="*/ 5722375 w 36035499"/>
              <a:gd name="connsiteY20-480" fmla="*/ 11889968 h 13029483"/>
              <a:gd name="connsiteX21-481" fmla="*/ 3687096 w 36035499"/>
              <a:gd name="connsiteY21-482" fmla="*/ 11742484 h 13029483"/>
              <a:gd name="connsiteX22-483" fmla="*/ 2448232 w 36035499"/>
              <a:gd name="connsiteY22-484" fmla="*/ 12627387 h 13029483"/>
              <a:gd name="connsiteX23-485" fmla="*/ 1091380 w 36035499"/>
              <a:gd name="connsiteY23-486" fmla="*/ 12627387 h 13029483"/>
              <a:gd name="connsiteX24-487" fmla="*/ 0 w 36035499"/>
              <a:gd name="connsiteY24-488" fmla="*/ 7671929 h 13029483"/>
              <a:gd name="connsiteX25-489" fmla="*/ 35003111 w 36035499"/>
              <a:gd name="connsiteY25-490" fmla="*/ 0 h 13029483"/>
              <a:gd name="connsiteX0-491" fmla="*/ 35003111 w 36035499"/>
              <a:gd name="connsiteY0-492" fmla="*/ 0 h 13029483"/>
              <a:gd name="connsiteX1-493" fmla="*/ 36035499 w 36035499"/>
              <a:gd name="connsiteY1-494" fmla="*/ 4955458 h 13029483"/>
              <a:gd name="connsiteX2-495" fmla="*/ 34088711 w 36035499"/>
              <a:gd name="connsiteY2-496" fmla="*/ 5073445 h 13029483"/>
              <a:gd name="connsiteX3-497" fmla="*/ 32790853 w 36035499"/>
              <a:gd name="connsiteY3-498" fmla="*/ 6076335 h 13029483"/>
              <a:gd name="connsiteX4-499" fmla="*/ 30755576 w 36035499"/>
              <a:gd name="connsiteY4-500" fmla="*/ 5928851 h 13029483"/>
              <a:gd name="connsiteX5-501" fmla="*/ 29310234 w 36035499"/>
              <a:gd name="connsiteY5-502" fmla="*/ 6843251 h 13029483"/>
              <a:gd name="connsiteX6-503" fmla="*/ 27864892 w 36035499"/>
              <a:gd name="connsiteY6-504" fmla="*/ 6548284 h 13029483"/>
              <a:gd name="connsiteX7-505" fmla="*/ 26390053 w 36035499"/>
              <a:gd name="connsiteY7-506" fmla="*/ 7462684 h 13029483"/>
              <a:gd name="connsiteX8-507" fmla="*/ 24679240 w 36035499"/>
              <a:gd name="connsiteY8-508" fmla="*/ 7197213 h 13029483"/>
              <a:gd name="connsiteX9-509" fmla="*/ 23174905 w 36035499"/>
              <a:gd name="connsiteY9-510" fmla="*/ 8052619 h 13029483"/>
              <a:gd name="connsiteX10-511" fmla="*/ 21139627 w 36035499"/>
              <a:gd name="connsiteY10-512" fmla="*/ 7905135 h 13029483"/>
              <a:gd name="connsiteX11-513" fmla="*/ 19900763 w 36035499"/>
              <a:gd name="connsiteY11-514" fmla="*/ 8790038 h 13029483"/>
              <a:gd name="connsiteX12-515" fmla="*/ 18058248 w 36035499"/>
              <a:gd name="connsiteY12-516" fmla="*/ 8770454 h 13029483"/>
              <a:gd name="connsiteX13-517" fmla="*/ 16636181 w 36035499"/>
              <a:gd name="connsiteY13-518" fmla="*/ 8910794 h 13029483"/>
              <a:gd name="connsiteX14-519" fmla="*/ 15338323 w 36035499"/>
              <a:gd name="connsiteY14-520" fmla="*/ 9913684 h 13029483"/>
              <a:gd name="connsiteX15-521" fmla="*/ 13303046 w 36035499"/>
              <a:gd name="connsiteY15-522" fmla="*/ 9766200 h 13029483"/>
              <a:gd name="connsiteX16-523" fmla="*/ 11857703 w 36035499"/>
              <a:gd name="connsiteY16-524" fmla="*/ 10680600 h 13029483"/>
              <a:gd name="connsiteX17-525" fmla="*/ 10412362 w 36035499"/>
              <a:gd name="connsiteY17-526" fmla="*/ 10385633 h 13029483"/>
              <a:gd name="connsiteX18-527" fmla="*/ 8937523 w 36035499"/>
              <a:gd name="connsiteY18-528" fmla="*/ 11300033 h 13029483"/>
              <a:gd name="connsiteX19-529" fmla="*/ 7226710 w 36035499"/>
              <a:gd name="connsiteY19-530" fmla="*/ 11034562 h 13029483"/>
              <a:gd name="connsiteX20-531" fmla="*/ 5722375 w 36035499"/>
              <a:gd name="connsiteY20-532" fmla="*/ 11889968 h 13029483"/>
              <a:gd name="connsiteX21-533" fmla="*/ 3687096 w 36035499"/>
              <a:gd name="connsiteY21-534" fmla="*/ 11742484 h 13029483"/>
              <a:gd name="connsiteX22-535" fmla="*/ 2448232 w 36035499"/>
              <a:gd name="connsiteY22-536" fmla="*/ 12627387 h 13029483"/>
              <a:gd name="connsiteX23-537" fmla="*/ 1091380 w 36035499"/>
              <a:gd name="connsiteY23-538" fmla="*/ 12627387 h 13029483"/>
              <a:gd name="connsiteX24-539" fmla="*/ 0 w 36035499"/>
              <a:gd name="connsiteY24-540" fmla="*/ 7671929 h 13029483"/>
              <a:gd name="connsiteX25-541" fmla="*/ 35003111 w 36035499"/>
              <a:gd name="connsiteY25-542" fmla="*/ 0 h 13029483"/>
              <a:gd name="connsiteX0-543" fmla="*/ 35003111 w 36035499"/>
              <a:gd name="connsiteY0-544" fmla="*/ 0 h 13029483"/>
              <a:gd name="connsiteX1-545" fmla="*/ 36035499 w 36035499"/>
              <a:gd name="connsiteY1-546" fmla="*/ 4955458 h 13029483"/>
              <a:gd name="connsiteX2-547" fmla="*/ 34088711 w 36035499"/>
              <a:gd name="connsiteY2-548" fmla="*/ 5073445 h 13029483"/>
              <a:gd name="connsiteX3-549" fmla="*/ 32790853 w 36035499"/>
              <a:gd name="connsiteY3-550" fmla="*/ 6076335 h 13029483"/>
              <a:gd name="connsiteX4-551" fmla="*/ 30755576 w 36035499"/>
              <a:gd name="connsiteY4-552" fmla="*/ 5928851 h 13029483"/>
              <a:gd name="connsiteX5-553" fmla="*/ 29310234 w 36035499"/>
              <a:gd name="connsiteY5-554" fmla="*/ 6843251 h 13029483"/>
              <a:gd name="connsiteX6-555" fmla="*/ 27864892 w 36035499"/>
              <a:gd name="connsiteY6-556" fmla="*/ 6548284 h 13029483"/>
              <a:gd name="connsiteX7-557" fmla="*/ 26390053 w 36035499"/>
              <a:gd name="connsiteY7-558" fmla="*/ 7462684 h 13029483"/>
              <a:gd name="connsiteX8-559" fmla="*/ 24679240 w 36035499"/>
              <a:gd name="connsiteY8-560" fmla="*/ 7197213 h 13029483"/>
              <a:gd name="connsiteX9-561" fmla="*/ 23174905 w 36035499"/>
              <a:gd name="connsiteY9-562" fmla="*/ 8052619 h 13029483"/>
              <a:gd name="connsiteX10-563" fmla="*/ 21139627 w 36035499"/>
              <a:gd name="connsiteY10-564" fmla="*/ 7905135 h 13029483"/>
              <a:gd name="connsiteX11-565" fmla="*/ 19900763 w 36035499"/>
              <a:gd name="connsiteY11-566" fmla="*/ 8790038 h 13029483"/>
              <a:gd name="connsiteX12-567" fmla="*/ 16636181 w 36035499"/>
              <a:gd name="connsiteY12-568" fmla="*/ 8910794 h 13029483"/>
              <a:gd name="connsiteX13-569" fmla="*/ 15338323 w 36035499"/>
              <a:gd name="connsiteY13-570" fmla="*/ 9913684 h 13029483"/>
              <a:gd name="connsiteX14-571" fmla="*/ 13303046 w 36035499"/>
              <a:gd name="connsiteY14-572" fmla="*/ 9766200 h 13029483"/>
              <a:gd name="connsiteX15-573" fmla="*/ 11857703 w 36035499"/>
              <a:gd name="connsiteY15-574" fmla="*/ 10680600 h 13029483"/>
              <a:gd name="connsiteX16-575" fmla="*/ 10412362 w 36035499"/>
              <a:gd name="connsiteY16-576" fmla="*/ 10385633 h 13029483"/>
              <a:gd name="connsiteX17-577" fmla="*/ 8937523 w 36035499"/>
              <a:gd name="connsiteY17-578" fmla="*/ 11300033 h 13029483"/>
              <a:gd name="connsiteX18-579" fmla="*/ 7226710 w 36035499"/>
              <a:gd name="connsiteY18-580" fmla="*/ 11034562 h 13029483"/>
              <a:gd name="connsiteX19-581" fmla="*/ 5722375 w 36035499"/>
              <a:gd name="connsiteY19-582" fmla="*/ 11889968 h 13029483"/>
              <a:gd name="connsiteX20-583" fmla="*/ 3687096 w 36035499"/>
              <a:gd name="connsiteY20-584" fmla="*/ 11742484 h 13029483"/>
              <a:gd name="connsiteX21-585" fmla="*/ 2448232 w 36035499"/>
              <a:gd name="connsiteY21-586" fmla="*/ 12627387 h 13029483"/>
              <a:gd name="connsiteX22-587" fmla="*/ 1091380 w 36035499"/>
              <a:gd name="connsiteY22-588" fmla="*/ 12627387 h 13029483"/>
              <a:gd name="connsiteX23-589" fmla="*/ 0 w 36035499"/>
              <a:gd name="connsiteY23-590" fmla="*/ 7671929 h 13029483"/>
              <a:gd name="connsiteX24-591" fmla="*/ 35003111 w 36035499"/>
              <a:gd name="connsiteY24-592" fmla="*/ 0 h 13029483"/>
              <a:gd name="connsiteX0-593" fmla="*/ 35003111 w 36035499"/>
              <a:gd name="connsiteY0-594" fmla="*/ 0 h 13029483"/>
              <a:gd name="connsiteX1-595" fmla="*/ 36035499 w 36035499"/>
              <a:gd name="connsiteY1-596" fmla="*/ 4955458 h 13029483"/>
              <a:gd name="connsiteX2-597" fmla="*/ 34088711 w 36035499"/>
              <a:gd name="connsiteY2-598" fmla="*/ 5073445 h 13029483"/>
              <a:gd name="connsiteX3-599" fmla="*/ 32790853 w 36035499"/>
              <a:gd name="connsiteY3-600" fmla="*/ 6076335 h 13029483"/>
              <a:gd name="connsiteX4-601" fmla="*/ 30755576 w 36035499"/>
              <a:gd name="connsiteY4-602" fmla="*/ 5928851 h 13029483"/>
              <a:gd name="connsiteX5-603" fmla="*/ 29310234 w 36035499"/>
              <a:gd name="connsiteY5-604" fmla="*/ 6843251 h 13029483"/>
              <a:gd name="connsiteX6-605" fmla="*/ 27864892 w 36035499"/>
              <a:gd name="connsiteY6-606" fmla="*/ 6548284 h 13029483"/>
              <a:gd name="connsiteX7-607" fmla="*/ 26390053 w 36035499"/>
              <a:gd name="connsiteY7-608" fmla="*/ 7462684 h 13029483"/>
              <a:gd name="connsiteX8-609" fmla="*/ 24679240 w 36035499"/>
              <a:gd name="connsiteY8-610" fmla="*/ 7197213 h 13029483"/>
              <a:gd name="connsiteX9-611" fmla="*/ 23174905 w 36035499"/>
              <a:gd name="connsiteY9-612" fmla="*/ 8052619 h 13029483"/>
              <a:gd name="connsiteX10-613" fmla="*/ 21139627 w 36035499"/>
              <a:gd name="connsiteY10-614" fmla="*/ 7905135 h 13029483"/>
              <a:gd name="connsiteX11-615" fmla="*/ 19523393 w 36035499"/>
              <a:gd name="connsiteY11-616" fmla="*/ 8920666 h 13029483"/>
              <a:gd name="connsiteX12-617" fmla="*/ 16636181 w 36035499"/>
              <a:gd name="connsiteY12-618" fmla="*/ 8910794 h 13029483"/>
              <a:gd name="connsiteX13-619" fmla="*/ 15338323 w 36035499"/>
              <a:gd name="connsiteY13-620" fmla="*/ 9913684 h 13029483"/>
              <a:gd name="connsiteX14-621" fmla="*/ 13303046 w 36035499"/>
              <a:gd name="connsiteY14-622" fmla="*/ 9766200 h 13029483"/>
              <a:gd name="connsiteX15-623" fmla="*/ 11857703 w 36035499"/>
              <a:gd name="connsiteY15-624" fmla="*/ 10680600 h 13029483"/>
              <a:gd name="connsiteX16-625" fmla="*/ 10412362 w 36035499"/>
              <a:gd name="connsiteY16-626" fmla="*/ 10385633 h 13029483"/>
              <a:gd name="connsiteX17-627" fmla="*/ 8937523 w 36035499"/>
              <a:gd name="connsiteY17-628" fmla="*/ 11300033 h 13029483"/>
              <a:gd name="connsiteX18-629" fmla="*/ 7226710 w 36035499"/>
              <a:gd name="connsiteY18-630" fmla="*/ 11034562 h 13029483"/>
              <a:gd name="connsiteX19-631" fmla="*/ 5722375 w 36035499"/>
              <a:gd name="connsiteY19-632" fmla="*/ 11889968 h 13029483"/>
              <a:gd name="connsiteX20-633" fmla="*/ 3687096 w 36035499"/>
              <a:gd name="connsiteY20-634" fmla="*/ 11742484 h 13029483"/>
              <a:gd name="connsiteX21-635" fmla="*/ 2448232 w 36035499"/>
              <a:gd name="connsiteY21-636" fmla="*/ 12627387 h 13029483"/>
              <a:gd name="connsiteX22-637" fmla="*/ 1091380 w 36035499"/>
              <a:gd name="connsiteY22-638" fmla="*/ 12627387 h 13029483"/>
              <a:gd name="connsiteX23-639" fmla="*/ 0 w 36035499"/>
              <a:gd name="connsiteY23-640" fmla="*/ 7671929 h 13029483"/>
              <a:gd name="connsiteX24-641" fmla="*/ 35003111 w 36035499"/>
              <a:gd name="connsiteY24-642" fmla="*/ 0 h 13029483"/>
              <a:gd name="connsiteX0-643" fmla="*/ 35003111 w 36035499"/>
              <a:gd name="connsiteY0-644" fmla="*/ 0 h 13029483"/>
              <a:gd name="connsiteX1-645" fmla="*/ 36035499 w 36035499"/>
              <a:gd name="connsiteY1-646" fmla="*/ 4955458 h 13029483"/>
              <a:gd name="connsiteX2-647" fmla="*/ 34088711 w 36035499"/>
              <a:gd name="connsiteY2-648" fmla="*/ 5073445 h 13029483"/>
              <a:gd name="connsiteX3-649" fmla="*/ 32790853 w 36035499"/>
              <a:gd name="connsiteY3-650" fmla="*/ 6076335 h 13029483"/>
              <a:gd name="connsiteX4-651" fmla="*/ 30755576 w 36035499"/>
              <a:gd name="connsiteY4-652" fmla="*/ 5928851 h 13029483"/>
              <a:gd name="connsiteX5-653" fmla="*/ 29310234 w 36035499"/>
              <a:gd name="connsiteY5-654" fmla="*/ 6843251 h 13029483"/>
              <a:gd name="connsiteX6-655" fmla="*/ 27864892 w 36035499"/>
              <a:gd name="connsiteY6-656" fmla="*/ 6548284 h 13029483"/>
              <a:gd name="connsiteX7-657" fmla="*/ 26390053 w 36035499"/>
              <a:gd name="connsiteY7-658" fmla="*/ 7462684 h 13029483"/>
              <a:gd name="connsiteX8-659" fmla="*/ 24679240 w 36035499"/>
              <a:gd name="connsiteY8-660" fmla="*/ 7197213 h 13029483"/>
              <a:gd name="connsiteX9-661" fmla="*/ 23174905 w 36035499"/>
              <a:gd name="connsiteY9-662" fmla="*/ 8052619 h 13029483"/>
              <a:gd name="connsiteX10-663" fmla="*/ 21139627 w 36035499"/>
              <a:gd name="connsiteY10-664" fmla="*/ 7905135 h 13029483"/>
              <a:gd name="connsiteX11-665" fmla="*/ 19450820 w 36035499"/>
              <a:gd name="connsiteY11-666" fmla="*/ 8949695 h 13029483"/>
              <a:gd name="connsiteX12-667" fmla="*/ 16636181 w 36035499"/>
              <a:gd name="connsiteY12-668" fmla="*/ 8910794 h 13029483"/>
              <a:gd name="connsiteX13-669" fmla="*/ 15338323 w 36035499"/>
              <a:gd name="connsiteY13-670" fmla="*/ 9913684 h 13029483"/>
              <a:gd name="connsiteX14-671" fmla="*/ 13303046 w 36035499"/>
              <a:gd name="connsiteY14-672" fmla="*/ 9766200 h 13029483"/>
              <a:gd name="connsiteX15-673" fmla="*/ 11857703 w 36035499"/>
              <a:gd name="connsiteY15-674" fmla="*/ 10680600 h 13029483"/>
              <a:gd name="connsiteX16-675" fmla="*/ 10412362 w 36035499"/>
              <a:gd name="connsiteY16-676" fmla="*/ 10385633 h 13029483"/>
              <a:gd name="connsiteX17-677" fmla="*/ 8937523 w 36035499"/>
              <a:gd name="connsiteY17-678" fmla="*/ 11300033 h 13029483"/>
              <a:gd name="connsiteX18-679" fmla="*/ 7226710 w 36035499"/>
              <a:gd name="connsiteY18-680" fmla="*/ 11034562 h 13029483"/>
              <a:gd name="connsiteX19-681" fmla="*/ 5722375 w 36035499"/>
              <a:gd name="connsiteY19-682" fmla="*/ 11889968 h 13029483"/>
              <a:gd name="connsiteX20-683" fmla="*/ 3687096 w 36035499"/>
              <a:gd name="connsiteY20-684" fmla="*/ 11742484 h 13029483"/>
              <a:gd name="connsiteX21-685" fmla="*/ 2448232 w 36035499"/>
              <a:gd name="connsiteY21-686" fmla="*/ 12627387 h 13029483"/>
              <a:gd name="connsiteX22-687" fmla="*/ 1091380 w 36035499"/>
              <a:gd name="connsiteY22-688" fmla="*/ 12627387 h 13029483"/>
              <a:gd name="connsiteX23-689" fmla="*/ 0 w 36035499"/>
              <a:gd name="connsiteY23-690" fmla="*/ 7671929 h 13029483"/>
              <a:gd name="connsiteX24-691" fmla="*/ 35003111 w 36035499"/>
              <a:gd name="connsiteY24-692" fmla="*/ 0 h 13029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36035499" h="13029483">
                <a:moveTo>
                  <a:pt x="35003111" y="0"/>
                </a:moveTo>
                <a:lnTo>
                  <a:pt x="36035499" y="4955458"/>
                </a:lnTo>
                <a:cubicBezTo>
                  <a:pt x="35332491" y="4921045"/>
                  <a:pt x="34629485" y="4886632"/>
                  <a:pt x="34088711" y="5073445"/>
                </a:cubicBezTo>
                <a:cubicBezTo>
                  <a:pt x="33547937" y="5260258"/>
                  <a:pt x="33346375" y="5933767"/>
                  <a:pt x="32790853" y="6076335"/>
                </a:cubicBezTo>
                <a:cubicBezTo>
                  <a:pt x="32235331" y="6218903"/>
                  <a:pt x="31335679" y="5801032"/>
                  <a:pt x="30755576" y="5928851"/>
                </a:cubicBezTo>
                <a:cubicBezTo>
                  <a:pt x="30175473" y="6056670"/>
                  <a:pt x="29792015" y="6740012"/>
                  <a:pt x="29310234" y="6843251"/>
                </a:cubicBezTo>
                <a:cubicBezTo>
                  <a:pt x="28828453" y="6946490"/>
                  <a:pt x="28351589" y="6445045"/>
                  <a:pt x="27864892" y="6548284"/>
                </a:cubicBezTo>
                <a:cubicBezTo>
                  <a:pt x="27378195" y="6651523"/>
                  <a:pt x="26920995" y="7354529"/>
                  <a:pt x="26390053" y="7462684"/>
                </a:cubicBezTo>
                <a:cubicBezTo>
                  <a:pt x="25859111" y="7570839"/>
                  <a:pt x="25215098" y="7098891"/>
                  <a:pt x="24679240" y="7197213"/>
                </a:cubicBezTo>
                <a:cubicBezTo>
                  <a:pt x="24143382" y="7295536"/>
                  <a:pt x="23764840" y="7934632"/>
                  <a:pt x="23174905" y="8052619"/>
                </a:cubicBezTo>
                <a:cubicBezTo>
                  <a:pt x="22584969" y="8170606"/>
                  <a:pt x="21760308" y="7755622"/>
                  <a:pt x="21139627" y="7905135"/>
                </a:cubicBezTo>
                <a:cubicBezTo>
                  <a:pt x="20518946" y="8054648"/>
                  <a:pt x="20201394" y="8782085"/>
                  <a:pt x="19450820" y="8949695"/>
                </a:cubicBezTo>
                <a:cubicBezTo>
                  <a:pt x="18700246" y="9117305"/>
                  <a:pt x="17321597" y="8750129"/>
                  <a:pt x="16636181" y="8910794"/>
                </a:cubicBezTo>
                <a:cubicBezTo>
                  <a:pt x="15950765" y="9071459"/>
                  <a:pt x="15893845" y="9771116"/>
                  <a:pt x="15338323" y="9913684"/>
                </a:cubicBezTo>
                <a:cubicBezTo>
                  <a:pt x="14782801" y="10056252"/>
                  <a:pt x="13883149" y="9638381"/>
                  <a:pt x="13303046" y="9766200"/>
                </a:cubicBezTo>
                <a:cubicBezTo>
                  <a:pt x="12722943" y="9894019"/>
                  <a:pt x="12339484" y="10577361"/>
                  <a:pt x="11857703" y="10680600"/>
                </a:cubicBezTo>
                <a:cubicBezTo>
                  <a:pt x="11375922" y="10783839"/>
                  <a:pt x="10899059" y="10282394"/>
                  <a:pt x="10412362" y="10385633"/>
                </a:cubicBezTo>
                <a:cubicBezTo>
                  <a:pt x="9925664" y="10488872"/>
                  <a:pt x="9468464" y="11191878"/>
                  <a:pt x="8937523" y="11300033"/>
                </a:cubicBezTo>
                <a:cubicBezTo>
                  <a:pt x="8406580" y="11408188"/>
                  <a:pt x="7762568" y="10936240"/>
                  <a:pt x="7226710" y="11034562"/>
                </a:cubicBezTo>
                <a:cubicBezTo>
                  <a:pt x="6690851" y="11132885"/>
                  <a:pt x="6312310" y="11771981"/>
                  <a:pt x="5722375" y="11889968"/>
                </a:cubicBezTo>
                <a:cubicBezTo>
                  <a:pt x="5132439" y="12007955"/>
                  <a:pt x="4232786" y="11619581"/>
                  <a:pt x="3687096" y="11742484"/>
                </a:cubicBezTo>
                <a:cubicBezTo>
                  <a:pt x="3141406" y="11865387"/>
                  <a:pt x="2880852" y="12479903"/>
                  <a:pt x="2448232" y="12627387"/>
                </a:cubicBezTo>
                <a:cubicBezTo>
                  <a:pt x="2015612" y="12774871"/>
                  <a:pt x="1504336" y="13453297"/>
                  <a:pt x="1091380" y="12627387"/>
                </a:cubicBezTo>
                <a:lnTo>
                  <a:pt x="0" y="7671929"/>
                </a:lnTo>
                <a:lnTo>
                  <a:pt x="3500311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4" name="8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5" name="7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FEDAB9"/>
          </a:solidFill>
          <a:ln>
            <a:noFill/>
          </a:ln>
          <a:effectLst>
            <a:outerShdw blurRad="3683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2" name="6"/>
          <p:cNvSpPr/>
          <p:nvPr/>
        </p:nvSpPr>
        <p:spPr>
          <a:xfrm>
            <a:off x="-23383733" y="-1558413"/>
            <a:ext cx="36706686" cy="15043356"/>
          </a:xfrm>
          <a:custGeom>
            <a:avLst/>
            <a:gdLst>
              <a:gd name="connsiteX0" fmla="*/ 18359694 w 36706686"/>
              <a:gd name="connsiteY0" fmla="*/ 0 h 15043356"/>
              <a:gd name="connsiteX1" fmla="*/ 36706686 w 36706686"/>
              <a:gd name="connsiteY1" fmla="*/ 0 h 15043356"/>
              <a:gd name="connsiteX2" fmla="*/ 34877887 w 36706686"/>
              <a:gd name="connsiteY2" fmla="*/ 884903 h 15043356"/>
              <a:gd name="connsiteX3" fmla="*/ 32724623 w 36706686"/>
              <a:gd name="connsiteY3" fmla="*/ 1504336 h 15043356"/>
              <a:gd name="connsiteX4" fmla="*/ 30984313 w 36706686"/>
              <a:gd name="connsiteY4" fmla="*/ 2477729 h 15043356"/>
              <a:gd name="connsiteX5" fmla="*/ 28831049 w 36706686"/>
              <a:gd name="connsiteY5" fmla="*/ 3038168 h 15043356"/>
              <a:gd name="connsiteX6" fmla="*/ 27061242 w 36706686"/>
              <a:gd name="connsiteY6" fmla="*/ 4041058 h 15043356"/>
              <a:gd name="connsiteX7" fmla="*/ 24966971 w 36706686"/>
              <a:gd name="connsiteY7" fmla="*/ 4601497 h 15043356"/>
              <a:gd name="connsiteX8" fmla="*/ 23108675 w 36706686"/>
              <a:gd name="connsiteY8" fmla="*/ 5604387 h 15043356"/>
              <a:gd name="connsiteX9" fmla="*/ 20601449 w 36706686"/>
              <a:gd name="connsiteY9" fmla="*/ 6371303 h 15043356"/>
              <a:gd name="connsiteX10" fmla="*/ 18359694 w 36706686"/>
              <a:gd name="connsiteY10" fmla="*/ 7521678 h 15043356"/>
              <a:gd name="connsiteX11" fmla="*/ 12700 w 36706686"/>
              <a:gd name="connsiteY11" fmla="*/ 0 h 15043356"/>
              <a:gd name="connsiteX12" fmla="*/ 18359693 w 36706686"/>
              <a:gd name="connsiteY12" fmla="*/ 0 h 15043356"/>
              <a:gd name="connsiteX13" fmla="*/ 18359693 w 36706686"/>
              <a:gd name="connsiteY13" fmla="*/ 7521678 h 15043356"/>
              <a:gd name="connsiteX14" fmla="*/ 18346993 w 36706686"/>
              <a:gd name="connsiteY14" fmla="*/ 7521678 h 15043356"/>
              <a:gd name="connsiteX15" fmla="*/ 16518194 w 36706686"/>
              <a:gd name="connsiteY15" fmla="*/ 8406581 h 15043356"/>
              <a:gd name="connsiteX16" fmla="*/ 14364930 w 36706686"/>
              <a:gd name="connsiteY16" fmla="*/ 9026014 h 15043356"/>
              <a:gd name="connsiteX17" fmla="*/ 12624620 w 36706686"/>
              <a:gd name="connsiteY17" fmla="*/ 9999407 h 15043356"/>
              <a:gd name="connsiteX18" fmla="*/ 10471356 w 36706686"/>
              <a:gd name="connsiteY18" fmla="*/ 10559846 h 15043356"/>
              <a:gd name="connsiteX19" fmla="*/ 8701549 w 36706686"/>
              <a:gd name="connsiteY19" fmla="*/ 11562736 h 15043356"/>
              <a:gd name="connsiteX20" fmla="*/ 6607277 w 36706686"/>
              <a:gd name="connsiteY20" fmla="*/ 12123175 h 15043356"/>
              <a:gd name="connsiteX21" fmla="*/ 4748980 w 36706686"/>
              <a:gd name="connsiteY21" fmla="*/ 13126065 h 15043356"/>
              <a:gd name="connsiteX22" fmla="*/ 2241756 w 36706686"/>
              <a:gd name="connsiteY22" fmla="*/ 13892981 h 15043356"/>
              <a:gd name="connsiteX23" fmla="*/ 0 w 36706686"/>
              <a:gd name="connsiteY23" fmla="*/ 15043356 h 15043356"/>
              <a:gd name="connsiteX24" fmla="*/ 0 w 36706686"/>
              <a:gd name="connsiteY24" fmla="*/ 7521678 h 15043356"/>
              <a:gd name="connsiteX25" fmla="*/ 1270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0"/>
                </a:moveTo>
                <a:lnTo>
                  <a:pt x="36706686" y="0"/>
                </a:lnTo>
                <a:cubicBezTo>
                  <a:pt x="36124126" y="317090"/>
                  <a:pt x="35541564" y="634181"/>
                  <a:pt x="34877887" y="884903"/>
                </a:cubicBezTo>
                <a:cubicBezTo>
                  <a:pt x="34214210" y="1135626"/>
                  <a:pt x="33373552" y="1238865"/>
                  <a:pt x="32724623" y="1504336"/>
                </a:cubicBezTo>
                <a:cubicBezTo>
                  <a:pt x="32075694" y="1769807"/>
                  <a:pt x="31633242" y="2222090"/>
                  <a:pt x="30984313" y="2477729"/>
                </a:cubicBezTo>
                <a:cubicBezTo>
                  <a:pt x="30335384" y="2733368"/>
                  <a:pt x="29484894" y="2777614"/>
                  <a:pt x="28831049" y="3038168"/>
                </a:cubicBezTo>
                <a:cubicBezTo>
                  <a:pt x="28177204" y="3298723"/>
                  <a:pt x="27705255" y="3780503"/>
                  <a:pt x="27061242" y="4041058"/>
                </a:cubicBezTo>
                <a:cubicBezTo>
                  <a:pt x="26417229" y="4301613"/>
                  <a:pt x="25625732" y="4340942"/>
                  <a:pt x="24966971" y="4601497"/>
                </a:cubicBezTo>
                <a:cubicBezTo>
                  <a:pt x="24308210" y="4862052"/>
                  <a:pt x="23836262" y="5309419"/>
                  <a:pt x="23108675" y="5604387"/>
                </a:cubicBezTo>
                <a:cubicBezTo>
                  <a:pt x="22381088" y="5899355"/>
                  <a:pt x="21392946" y="6051755"/>
                  <a:pt x="20601449" y="6371303"/>
                </a:cubicBezTo>
                <a:cubicBezTo>
                  <a:pt x="19809952" y="6690852"/>
                  <a:pt x="19084823" y="7106265"/>
                  <a:pt x="18359694" y="7521678"/>
                </a:cubicBezTo>
                <a:close/>
                <a:moveTo>
                  <a:pt x="12700" y="0"/>
                </a:moveTo>
                <a:lnTo>
                  <a:pt x="18359693" y="0"/>
                </a:lnTo>
                <a:lnTo>
                  <a:pt x="18359693" y="7521678"/>
                </a:lnTo>
                <a:lnTo>
                  <a:pt x="18346993" y="7521678"/>
                </a:lnTo>
                <a:cubicBezTo>
                  <a:pt x="17764433" y="7838768"/>
                  <a:pt x="17181871" y="8155858"/>
                  <a:pt x="16518194" y="8406581"/>
                </a:cubicBezTo>
                <a:cubicBezTo>
                  <a:pt x="15854517" y="8657304"/>
                  <a:pt x="15013859" y="8760543"/>
                  <a:pt x="14364930" y="9026014"/>
                </a:cubicBezTo>
                <a:cubicBezTo>
                  <a:pt x="13716001" y="9291485"/>
                  <a:pt x="13273549" y="9743768"/>
                  <a:pt x="12624620" y="9999407"/>
                </a:cubicBezTo>
                <a:cubicBezTo>
                  <a:pt x="11975691" y="10255046"/>
                  <a:pt x="11125200" y="10299291"/>
                  <a:pt x="10471356" y="10559846"/>
                </a:cubicBezTo>
                <a:cubicBezTo>
                  <a:pt x="9817511" y="10820401"/>
                  <a:pt x="9345562" y="11302181"/>
                  <a:pt x="8701549" y="11562736"/>
                </a:cubicBezTo>
                <a:cubicBezTo>
                  <a:pt x="8057535" y="11823291"/>
                  <a:pt x="7266039" y="11862620"/>
                  <a:pt x="6607277" y="12123175"/>
                </a:cubicBezTo>
                <a:cubicBezTo>
                  <a:pt x="5948517" y="12383730"/>
                  <a:pt x="5476568" y="12831097"/>
                  <a:pt x="4748980" y="13126065"/>
                </a:cubicBezTo>
                <a:cubicBezTo>
                  <a:pt x="4021394" y="13421033"/>
                  <a:pt x="3033252" y="13573433"/>
                  <a:pt x="2241756" y="13892981"/>
                </a:cubicBezTo>
                <a:cubicBezTo>
                  <a:pt x="1450258" y="14212529"/>
                  <a:pt x="725128" y="14627942"/>
                  <a:pt x="0" y="15043356"/>
                </a:cubicBezTo>
                <a:lnTo>
                  <a:pt x="0" y="7521678"/>
                </a:lnTo>
                <a:lnTo>
                  <a:pt x="1270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63" name="5"/>
          <p:cNvSpPr/>
          <p:nvPr/>
        </p:nvSpPr>
        <p:spPr>
          <a:xfrm flipV="1">
            <a:off x="-23383733" y="-6663813"/>
            <a:ext cx="36706686" cy="15043356"/>
          </a:xfrm>
          <a:custGeom>
            <a:avLst/>
            <a:gdLst>
              <a:gd name="connsiteX0" fmla="*/ 18359694 w 36706686"/>
              <a:gd name="connsiteY0" fmla="*/ 7521678 h 15043356"/>
              <a:gd name="connsiteX1" fmla="*/ 20601449 w 36706686"/>
              <a:gd name="connsiteY1" fmla="*/ 6371303 h 15043356"/>
              <a:gd name="connsiteX2" fmla="*/ 23108675 w 36706686"/>
              <a:gd name="connsiteY2" fmla="*/ 5604387 h 15043356"/>
              <a:gd name="connsiteX3" fmla="*/ 24966971 w 36706686"/>
              <a:gd name="connsiteY3" fmla="*/ 4601497 h 15043356"/>
              <a:gd name="connsiteX4" fmla="*/ 27061242 w 36706686"/>
              <a:gd name="connsiteY4" fmla="*/ 4041058 h 15043356"/>
              <a:gd name="connsiteX5" fmla="*/ 28831049 w 36706686"/>
              <a:gd name="connsiteY5" fmla="*/ 3038168 h 15043356"/>
              <a:gd name="connsiteX6" fmla="*/ 30984313 w 36706686"/>
              <a:gd name="connsiteY6" fmla="*/ 2477729 h 15043356"/>
              <a:gd name="connsiteX7" fmla="*/ 32724623 w 36706686"/>
              <a:gd name="connsiteY7" fmla="*/ 1504336 h 15043356"/>
              <a:gd name="connsiteX8" fmla="*/ 34877887 w 36706686"/>
              <a:gd name="connsiteY8" fmla="*/ 884903 h 15043356"/>
              <a:gd name="connsiteX9" fmla="*/ 36706686 w 36706686"/>
              <a:gd name="connsiteY9" fmla="*/ 0 h 15043356"/>
              <a:gd name="connsiteX10" fmla="*/ 18359694 w 36706686"/>
              <a:gd name="connsiteY10" fmla="*/ 0 h 15043356"/>
              <a:gd name="connsiteX11" fmla="*/ 0 w 36706686"/>
              <a:gd name="connsiteY11" fmla="*/ 15043356 h 15043356"/>
              <a:gd name="connsiteX12" fmla="*/ 2241756 w 36706686"/>
              <a:gd name="connsiteY12" fmla="*/ 13892981 h 15043356"/>
              <a:gd name="connsiteX13" fmla="*/ 4748980 w 36706686"/>
              <a:gd name="connsiteY13" fmla="*/ 13126065 h 15043356"/>
              <a:gd name="connsiteX14" fmla="*/ 6607277 w 36706686"/>
              <a:gd name="connsiteY14" fmla="*/ 12123175 h 15043356"/>
              <a:gd name="connsiteX15" fmla="*/ 8701549 w 36706686"/>
              <a:gd name="connsiteY15" fmla="*/ 11562736 h 15043356"/>
              <a:gd name="connsiteX16" fmla="*/ 10471356 w 36706686"/>
              <a:gd name="connsiteY16" fmla="*/ 10559846 h 15043356"/>
              <a:gd name="connsiteX17" fmla="*/ 12624620 w 36706686"/>
              <a:gd name="connsiteY17" fmla="*/ 9999407 h 15043356"/>
              <a:gd name="connsiteX18" fmla="*/ 14364929 w 36706686"/>
              <a:gd name="connsiteY18" fmla="*/ 9026014 h 15043356"/>
              <a:gd name="connsiteX19" fmla="*/ 16518193 w 36706686"/>
              <a:gd name="connsiteY19" fmla="*/ 8406581 h 15043356"/>
              <a:gd name="connsiteX20" fmla="*/ 18346992 w 36706686"/>
              <a:gd name="connsiteY20" fmla="*/ 7521678 h 15043356"/>
              <a:gd name="connsiteX21" fmla="*/ 18359693 w 36706686"/>
              <a:gd name="connsiteY21" fmla="*/ 7521678 h 15043356"/>
              <a:gd name="connsiteX22" fmla="*/ 18359693 w 36706686"/>
              <a:gd name="connsiteY22" fmla="*/ 0 h 15043356"/>
              <a:gd name="connsiteX23" fmla="*/ 12700 w 36706686"/>
              <a:gd name="connsiteY23" fmla="*/ 0 h 15043356"/>
              <a:gd name="connsiteX24" fmla="*/ 12700 w 36706686"/>
              <a:gd name="connsiteY24" fmla="*/ 7521678 h 15043356"/>
              <a:gd name="connsiteX25" fmla="*/ 0 w 36706686"/>
              <a:gd name="connsiteY25" fmla="*/ 7521678 h 150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706686" h="15043356">
                <a:moveTo>
                  <a:pt x="18359694" y="7521678"/>
                </a:moveTo>
                <a:cubicBezTo>
                  <a:pt x="19084823" y="7106264"/>
                  <a:pt x="19809952" y="6690851"/>
                  <a:pt x="20601449" y="6371303"/>
                </a:cubicBezTo>
                <a:cubicBezTo>
                  <a:pt x="21392946" y="6051755"/>
                  <a:pt x="22381088" y="5899355"/>
                  <a:pt x="23108675" y="5604387"/>
                </a:cubicBezTo>
                <a:cubicBezTo>
                  <a:pt x="23836262" y="5309419"/>
                  <a:pt x="24308210" y="4862052"/>
                  <a:pt x="24966971" y="4601497"/>
                </a:cubicBezTo>
                <a:cubicBezTo>
                  <a:pt x="25625732" y="4340942"/>
                  <a:pt x="26417229" y="4301613"/>
                  <a:pt x="27061242" y="4041058"/>
                </a:cubicBezTo>
                <a:cubicBezTo>
                  <a:pt x="27705255" y="3780503"/>
                  <a:pt x="28177204" y="3298723"/>
                  <a:pt x="28831049" y="3038168"/>
                </a:cubicBezTo>
                <a:cubicBezTo>
                  <a:pt x="29484894" y="2777613"/>
                  <a:pt x="30335384" y="2733368"/>
                  <a:pt x="30984313" y="2477729"/>
                </a:cubicBezTo>
                <a:cubicBezTo>
                  <a:pt x="31633242" y="2222090"/>
                  <a:pt x="32075694" y="1769807"/>
                  <a:pt x="32724623" y="1504336"/>
                </a:cubicBezTo>
                <a:cubicBezTo>
                  <a:pt x="33373552" y="1238865"/>
                  <a:pt x="34214210" y="1135626"/>
                  <a:pt x="34877887" y="884903"/>
                </a:cubicBezTo>
                <a:cubicBezTo>
                  <a:pt x="35541564" y="634180"/>
                  <a:pt x="36124126" y="317090"/>
                  <a:pt x="36706686" y="0"/>
                </a:cubicBezTo>
                <a:lnTo>
                  <a:pt x="18359694" y="0"/>
                </a:lnTo>
                <a:close/>
                <a:moveTo>
                  <a:pt x="0" y="15043356"/>
                </a:moveTo>
                <a:cubicBezTo>
                  <a:pt x="725128" y="14627942"/>
                  <a:pt x="1450258" y="14212529"/>
                  <a:pt x="2241756" y="13892981"/>
                </a:cubicBezTo>
                <a:cubicBezTo>
                  <a:pt x="3033252" y="13573433"/>
                  <a:pt x="4021394" y="13421033"/>
                  <a:pt x="4748980" y="13126065"/>
                </a:cubicBezTo>
                <a:cubicBezTo>
                  <a:pt x="5476568" y="12831097"/>
                  <a:pt x="5948517" y="12383730"/>
                  <a:pt x="6607277" y="12123175"/>
                </a:cubicBezTo>
                <a:cubicBezTo>
                  <a:pt x="7266039" y="11862620"/>
                  <a:pt x="8057535" y="11823291"/>
                  <a:pt x="8701549" y="11562736"/>
                </a:cubicBezTo>
                <a:cubicBezTo>
                  <a:pt x="9345562" y="11302181"/>
                  <a:pt x="9817511" y="10820401"/>
                  <a:pt x="10471356" y="10559846"/>
                </a:cubicBezTo>
                <a:cubicBezTo>
                  <a:pt x="11125200" y="10299291"/>
                  <a:pt x="11975691" y="10255046"/>
                  <a:pt x="12624620" y="9999407"/>
                </a:cubicBezTo>
                <a:cubicBezTo>
                  <a:pt x="13273549" y="9743768"/>
                  <a:pt x="13716001" y="9291485"/>
                  <a:pt x="14364929" y="9026014"/>
                </a:cubicBezTo>
                <a:cubicBezTo>
                  <a:pt x="15013858" y="8760543"/>
                  <a:pt x="15854516" y="8657304"/>
                  <a:pt x="16518193" y="8406581"/>
                </a:cubicBezTo>
                <a:cubicBezTo>
                  <a:pt x="17181870" y="8155858"/>
                  <a:pt x="17764432" y="7838768"/>
                  <a:pt x="18346992" y="7521678"/>
                </a:cubicBezTo>
                <a:lnTo>
                  <a:pt x="18359693" y="7521678"/>
                </a:lnTo>
                <a:lnTo>
                  <a:pt x="18359693" y="0"/>
                </a:lnTo>
                <a:lnTo>
                  <a:pt x="12700" y="0"/>
                </a:lnTo>
                <a:lnTo>
                  <a:pt x="12700" y="7521678"/>
                </a:lnTo>
                <a:lnTo>
                  <a:pt x="0" y="7521678"/>
                </a:lnTo>
                <a:close/>
              </a:path>
            </a:pathLst>
          </a:cu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7" name="1"/>
          <p:cNvSpPr/>
          <p:nvPr/>
        </p:nvSpPr>
        <p:spPr>
          <a:xfrm rot="21167088">
            <a:off x="-22354796" y="-15584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8" name="微信：dmgqs01"/>
          <p:cNvSpPr/>
          <p:nvPr/>
        </p:nvSpPr>
        <p:spPr>
          <a:xfrm rot="432912" flipV="1">
            <a:off x="-2235479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79" name="大敏姐姐原创课件"/>
          <p:cNvSpPr/>
          <p:nvPr/>
        </p:nvSpPr>
        <p:spPr>
          <a:xfrm rot="20736205">
            <a:off x="-21860013" y="-1101214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80" name="大敏姐姐原创课件"/>
          <p:cNvSpPr/>
          <p:nvPr/>
        </p:nvSpPr>
        <p:spPr>
          <a:xfrm rot="718683" flipV="1">
            <a:off x="-21500106" y="-6588315"/>
            <a:ext cx="36677190" cy="15043357"/>
          </a:xfrm>
          <a:custGeom>
            <a:avLst/>
            <a:gdLst>
              <a:gd name="connsiteX0" fmla="*/ 12701 w 36677190"/>
              <a:gd name="connsiteY0" fmla="*/ 0 h 15043357"/>
              <a:gd name="connsiteX1" fmla="*/ 18330198 w 36677190"/>
              <a:gd name="connsiteY1" fmla="*/ 0 h 15043357"/>
              <a:gd name="connsiteX2" fmla="*/ 18359692 w 36677190"/>
              <a:gd name="connsiteY2" fmla="*/ 0 h 15043357"/>
              <a:gd name="connsiteX3" fmla="*/ 36677190 w 36677190"/>
              <a:gd name="connsiteY3" fmla="*/ 0 h 15043357"/>
              <a:gd name="connsiteX4" fmla="*/ 34848390 w 36677190"/>
              <a:gd name="connsiteY4" fmla="*/ 884904 h 15043357"/>
              <a:gd name="connsiteX5" fmla="*/ 32695126 w 36677190"/>
              <a:gd name="connsiteY5" fmla="*/ 1504336 h 15043357"/>
              <a:gd name="connsiteX6" fmla="*/ 30954814 w 36677190"/>
              <a:gd name="connsiteY6" fmla="*/ 2477730 h 15043357"/>
              <a:gd name="connsiteX7" fmla="*/ 28801551 w 36677190"/>
              <a:gd name="connsiteY7" fmla="*/ 3038169 h 15043357"/>
              <a:gd name="connsiteX8" fmla="*/ 27031745 w 36677190"/>
              <a:gd name="connsiteY8" fmla="*/ 4041059 h 15043357"/>
              <a:gd name="connsiteX9" fmla="*/ 24937475 w 36677190"/>
              <a:gd name="connsiteY9" fmla="*/ 4601498 h 15043357"/>
              <a:gd name="connsiteX10" fmla="*/ 23079179 w 36677190"/>
              <a:gd name="connsiteY10" fmla="*/ 5604388 h 15043357"/>
              <a:gd name="connsiteX11" fmla="*/ 20571951 w 36677190"/>
              <a:gd name="connsiteY11" fmla="*/ 6371304 h 15043357"/>
              <a:gd name="connsiteX12" fmla="*/ 18875081 w 36677190"/>
              <a:gd name="connsiteY12" fmla="*/ 7211617 h 15043357"/>
              <a:gd name="connsiteX13" fmla="*/ 18359692 w 36677190"/>
              <a:gd name="connsiteY13" fmla="*/ 7504895 h 15043357"/>
              <a:gd name="connsiteX14" fmla="*/ 18359692 w 36677190"/>
              <a:gd name="connsiteY14" fmla="*/ 7521679 h 15043357"/>
              <a:gd name="connsiteX15" fmla="*/ 18346992 w 36677190"/>
              <a:gd name="connsiteY15" fmla="*/ 7521679 h 15043357"/>
              <a:gd name="connsiteX16" fmla="*/ 16518194 w 36677190"/>
              <a:gd name="connsiteY16" fmla="*/ 8406582 h 15043357"/>
              <a:gd name="connsiteX17" fmla="*/ 14364930 w 36677190"/>
              <a:gd name="connsiteY17" fmla="*/ 9026015 h 15043357"/>
              <a:gd name="connsiteX18" fmla="*/ 12624620 w 36677190"/>
              <a:gd name="connsiteY18" fmla="*/ 9999408 h 15043357"/>
              <a:gd name="connsiteX19" fmla="*/ 10471356 w 36677190"/>
              <a:gd name="connsiteY19" fmla="*/ 10559847 h 15043357"/>
              <a:gd name="connsiteX20" fmla="*/ 8701549 w 36677190"/>
              <a:gd name="connsiteY20" fmla="*/ 11562737 h 15043357"/>
              <a:gd name="connsiteX21" fmla="*/ 6607277 w 36677190"/>
              <a:gd name="connsiteY21" fmla="*/ 12123176 h 15043357"/>
              <a:gd name="connsiteX22" fmla="*/ 4748980 w 36677190"/>
              <a:gd name="connsiteY22" fmla="*/ 13126066 h 15043357"/>
              <a:gd name="connsiteX23" fmla="*/ 2241756 w 36677190"/>
              <a:gd name="connsiteY23" fmla="*/ 13892982 h 15043357"/>
              <a:gd name="connsiteX24" fmla="*/ 0 w 36677190"/>
              <a:gd name="connsiteY24" fmla="*/ 15043357 h 15043357"/>
              <a:gd name="connsiteX25" fmla="*/ 0 w 36677190"/>
              <a:gd name="connsiteY25" fmla="*/ 7521679 h 15043357"/>
              <a:gd name="connsiteX26" fmla="*/ 12701 w 36677190"/>
              <a:gd name="connsiteY26" fmla="*/ 7521679 h 150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677190" h="15043357">
                <a:moveTo>
                  <a:pt x="12701" y="0"/>
                </a:moveTo>
                <a:lnTo>
                  <a:pt x="18330198" y="0"/>
                </a:lnTo>
                <a:lnTo>
                  <a:pt x="18359692" y="0"/>
                </a:lnTo>
                <a:lnTo>
                  <a:pt x="36677190" y="0"/>
                </a:lnTo>
                <a:cubicBezTo>
                  <a:pt x="36094630" y="317092"/>
                  <a:pt x="35512066" y="634182"/>
                  <a:pt x="34848390" y="884904"/>
                </a:cubicBezTo>
                <a:cubicBezTo>
                  <a:pt x="34184710" y="1135628"/>
                  <a:pt x="33344054" y="1238866"/>
                  <a:pt x="32695126" y="1504336"/>
                </a:cubicBezTo>
                <a:cubicBezTo>
                  <a:pt x="32046198" y="1769808"/>
                  <a:pt x="31603746" y="2222091"/>
                  <a:pt x="30954814" y="2477730"/>
                </a:cubicBezTo>
                <a:cubicBezTo>
                  <a:pt x="30305886" y="2733369"/>
                  <a:pt x="29455398" y="2777615"/>
                  <a:pt x="28801551" y="3038169"/>
                </a:cubicBezTo>
                <a:cubicBezTo>
                  <a:pt x="28147707" y="3298724"/>
                  <a:pt x="27675759" y="3780504"/>
                  <a:pt x="27031745" y="4041059"/>
                </a:cubicBezTo>
                <a:cubicBezTo>
                  <a:pt x="26387731" y="4301614"/>
                  <a:pt x="25596235" y="4340943"/>
                  <a:pt x="24937475" y="4601498"/>
                </a:cubicBezTo>
                <a:cubicBezTo>
                  <a:pt x="24278713" y="4862053"/>
                  <a:pt x="23806765" y="5309420"/>
                  <a:pt x="23079179" y="5604388"/>
                </a:cubicBezTo>
                <a:cubicBezTo>
                  <a:pt x="22351591" y="5899356"/>
                  <a:pt x="21363449" y="6051756"/>
                  <a:pt x="20571951" y="6371304"/>
                </a:cubicBezTo>
                <a:cubicBezTo>
                  <a:pt x="19978329" y="6610966"/>
                  <a:pt x="19422039" y="6904551"/>
                  <a:pt x="18875081" y="7211617"/>
                </a:cubicBezTo>
                <a:lnTo>
                  <a:pt x="18359692" y="7504895"/>
                </a:lnTo>
                <a:lnTo>
                  <a:pt x="18359692" y="7521679"/>
                </a:lnTo>
                <a:lnTo>
                  <a:pt x="18346992" y="7521679"/>
                </a:lnTo>
                <a:cubicBezTo>
                  <a:pt x="17764432" y="7838769"/>
                  <a:pt x="17181872" y="8155859"/>
                  <a:pt x="16518194" y="8406582"/>
                </a:cubicBezTo>
                <a:cubicBezTo>
                  <a:pt x="15854517" y="8657305"/>
                  <a:pt x="15013860" y="8760544"/>
                  <a:pt x="14364930" y="9026015"/>
                </a:cubicBezTo>
                <a:cubicBezTo>
                  <a:pt x="13716001" y="9291486"/>
                  <a:pt x="13273549" y="9743769"/>
                  <a:pt x="12624620" y="9999408"/>
                </a:cubicBezTo>
                <a:cubicBezTo>
                  <a:pt x="11975691" y="10255047"/>
                  <a:pt x="11125201" y="10299292"/>
                  <a:pt x="10471356" y="10559847"/>
                </a:cubicBezTo>
                <a:cubicBezTo>
                  <a:pt x="9817511" y="10820402"/>
                  <a:pt x="9345562" y="11302182"/>
                  <a:pt x="8701549" y="11562737"/>
                </a:cubicBezTo>
                <a:cubicBezTo>
                  <a:pt x="8057535" y="11823292"/>
                  <a:pt x="7266040" y="11862621"/>
                  <a:pt x="6607277" y="12123176"/>
                </a:cubicBezTo>
                <a:cubicBezTo>
                  <a:pt x="5948517" y="12383731"/>
                  <a:pt x="5476568" y="12831098"/>
                  <a:pt x="4748980" y="13126066"/>
                </a:cubicBezTo>
                <a:cubicBezTo>
                  <a:pt x="4021394" y="13421034"/>
                  <a:pt x="3033253" y="13573434"/>
                  <a:pt x="2241756" y="13892982"/>
                </a:cubicBezTo>
                <a:cubicBezTo>
                  <a:pt x="1450258" y="14212530"/>
                  <a:pt x="725129" y="14627943"/>
                  <a:pt x="0" y="15043357"/>
                </a:cubicBezTo>
                <a:lnTo>
                  <a:pt x="0" y="7521679"/>
                </a:lnTo>
                <a:lnTo>
                  <a:pt x="12701" y="752167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164580" y="-5424583"/>
            <a:ext cx="8246037" cy="18291530"/>
          </a:xfrm>
          <a:prstGeom prst="rect">
            <a:avLst/>
          </a:prstGeom>
          <a:solidFill>
            <a:srgbClr val="207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3" name="图片 2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08330" y="1174750"/>
            <a:ext cx="4199890" cy="419989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03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1.5043 -1.0967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08" y="-5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50534 1.0967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0" y="5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1.41979 -0.56366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0" y="-2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1.42708 0.5713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4" y="285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1.41446 -1.42384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16" y="-712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1.40508 1.41389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47" y="7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1.3082 -1.72708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04" y="-863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1.35209 1.64954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04" y="8247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0" grpId="0" bldLvl="0" animBg="1"/>
      <p:bldP spid="68" grpId="0" bldLvl="0" animBg="1"/>
      <p:bldP spid="64" grpId="0" bldLvl="0" animBg="1"/>
      <p:bldP spid="65" grpId="0" bldLvl="0" animBg="1"/>
      <p:bldP spid="62" grpId="0" bldLvl="0" animBg="1"/>
      <p:bldP spid="63" grpId="0" bldLvl="0" animBg="1"/>
      <p:bldP spid="77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6575" y="1845945"/>
            <a:ext cx="74720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A：门开着呢，请进。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B：请问，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张先生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在吗？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他出去了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。你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下午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再来吧。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B：好的，谢谢！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8080" y="1874520"/>
            <a:ext cx="6819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én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kāi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qǐng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jìn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25060" y="2737497"/>
            <a:ext cx="7782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wèn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hāng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sh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58080" y="3582718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chū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wǔ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lái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a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25060" y="4454573"/>
            <a:ext cx="2966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ǎo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xiè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！</a:t>
            </a:r>
            <a:endParaRPr lang="zh-CN" altLang="en-US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In the office</a:t>
            </a:r>
            <a:endParaRPr lang="en-US" altLang="zh-CN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D:\Desktop\兼职课件图片\c35b94b5caca051c521e338f3e340d2.pngc35b94b5caca051c521e338f3e340d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5" y="2310130"/>
            <a:ext cx="3644900" cy="2349500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6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office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2368" y="385185"/>
            <a:ext cx="7906385" cy="2512695"/>
            <a:chOff x="-1496878" y="303082"/>
            <a:chExt cx="7906385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878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那个正在说话的人是谁？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谁认识杨笑笑？为什么？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那个手里拿着铅笔的人是谁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3" name="!!1"/>
          <p:cNvSpPr/>
          <p:nvPr/>
        </p:nvSpPr>
        <p:spPr>
          <a:xfrm>
            <a:off x="3881755" y="3021330"/>
            <a:ext cx="3927475" cy="3081020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13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09230" y="2972435"/>
            <a:ext cx="1072515" cy="1047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046499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18050" y="1932940"/>
            <a:ext cx="75895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A：那个正在说话的女孩儿是谁？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知道她的名字，她姓杨，叫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杨笑笑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她姐姐是我同学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：那个手里拿着铅笔的呢？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我不认识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0660" y="1966655"/>
            <a:ext cx="7427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huà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hái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shéi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75885" y="2820742"/>
            <a:ext cx="8483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zhī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míng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z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i,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xìng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áng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jiào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Yáng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xiào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xiao.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600" y="3658319"/>
            <a:ext cx="714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jiě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tóng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xué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01615" y="4533948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shǒu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ná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qiān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n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lang="zh-CN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endParaRPr lang="zh-CN"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pic>
        <p:nvPicPr>
          <p:cNvPr id="9" name="图片 8" descr="D:\Desktop\兼职课件图片\d62e315250e9ba55420b1901fc0ffdf.pngd62e315250e9ba55420b1901fc0ff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090" y="2623503"/>
            <a:ext cx="3315970" cy="25215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：在办公室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60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In the office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08600" y="5385495"/>
            <a:ext cx="692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rèn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8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6" grpId="0"/>
      <p:bldP spid="7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93185" y="735965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237490" y="702310"/>
            <a:ext cx="3072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pic>
        <p:nvPicPr>
          <p:cNvPr id="7" name="图片 6" descr="D:\Desktop\兼职课件图片\26464861c3429c497040ffdc6592022.png26464861c3429c497040ffdc65920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989705" y="3364865"/>
            <a:ext cx="4538345" cy="310769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892108" y="196590"/>
            <a:ext cx="7956550" cy="3131185"/>
            <a:chOff x="-1547043" y="303082"/>
            <a:chExt cx="7956550" cy="3131185"/>
          </a:xfrm>
        </p:grpSpPr>
        <p:sp>
          <p:nvSpPr>
            <p:cNvPr id="73" name="文本框 72"/>
            <p:cNvSpPr txBox="1"/>
            <p:nvPr/>
          </p:nvSpPr>
          <p:spPr>
            <a:xfrm>
              <a:off x="-1547043" y="168103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有女朋友了吗？说说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的女朋友什么样？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认识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B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的女朋友吗？为什么？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“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前男友</a:t>
              </a: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”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是什么意思？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pic>
        <p:nvPicPr>
          <p:cNvPr id="6" name="13-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8200" y="3328035"/>
            <a:ext cx="1110615" cy="1184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6066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1695" y="1723390"/>
            <a:ext cx="68199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A：听说你有女朋友了？我认识她吗？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B：就是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我们班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那个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长着两个大眼睛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非常爱笑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的女孩儿。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A：她不是有男朋友吗？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B：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那个已经是她的前男友了。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6215" y="1784398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shuō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le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altLang="zh-CN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rèn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pic>
        <p:nvPicPr>
          <p:cNvPr id="15" name="图片 14" descr="D:\Desktop\兼职课件图片\26464861c3429c497040ffdc6592022.png26464861c3429c497040ffdc65920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980" y="2197735"/>
            <a:ext cx="3596005" cy="246316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4" name="文本框 7"/>
          <p:cNvSpPr txBox="1"/>
          <p:nvPr/>
        </p:nvSpPr>
        <p:spPr>
          <a:xfrm>
            <a:off x="165735" y="213995"/>
            <a:ext cx="30448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：在运动场</a:t>
            </a:r>
          </a:p>
        </p:txBody>
      </p:sp>
      <p:sp>
        <p:nvSpPr>
          <p:cNvPr id="17" name="文本框 7"/>
          <p:cNvSpPr txBox="1"/>
          <p:nvPr/>
        </p:nvSpPr>
        <p:spPr>
          <a:xfrm>
            <a:off x="237490" y="702310"/>
            <a:ext cx="3072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On the playground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6215" y="2616847"/>
            <a:ext cx="7040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bān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zhǎng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liǎng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i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ng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76215" y="3468418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fēi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cháng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xiào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nǚ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háir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76215" y="4337062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ú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péng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y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 ma</a:t>
            </a:r>
            <a:r>
              <a:rPr lang="zh-CN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76215" y="518795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à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e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yǐ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shì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tā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qián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7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2" grpId="0"/>
      <p:bldP spid="13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：在路上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On the road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2433003" y="385185"/>
            <a:ext cx="7905750" cy="2512695"/>
            <a:chOff x="-1496243" y="303082"/>
            <a:chExt cx="7905750" cy="2512695"/>
          </a:xfrm>
        </p:grpSpPr>
        <p:sp>
          <p:nvSpPr>
            <p:cNvPr id="73" name="文本框 72"/>
            <p:cNvSpPr txBox="1"/>
            <p:nvPr/>
          </p:nvSpPr>
          <p:spPr>
            <a:xfrm>
              <a:off x="-1496243" y="1062542"/>
              <a:ext cx="7327265" cy="175323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在做什么呢？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A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想去什么地方？新京宾馆离这儿远不远？</a:t>
              </a:r>
              <a:b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</a:b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去新京宾馆怎么走？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1367" y="30308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85820" y="233680"/>
            <a:ext cx="532511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听对话，回答问题。</a:t>
            </a:r>
          </a:p>
          <a:p>
            <a:pPr algn="ct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Listen to the dialogue and answer the questions.</a:t>
            </a:r>
          </a:p>
        </p:txBody>
      </p:sp>
      <p:pic>
        <p:nvPicPr>
          <p:cNvPr id="2" name="图片 1" descr="D:\Desktop\兼职课件图片\2e076e523c8fee630d7d2df40ebd09b.png2e076e523c8fee630d7d2df40ebd09b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30015" y="2972435"/>
            <a:ext cx="4236085" cy="3015615"/>
          </a:xfrm>
          <a:prstGeom prst="rect">
            <a:avLst/>
          </a:prstGeom>
        </p:spPr>
      </p:pic>
      <p:pic>
        <p:nvPicPr>
          <p:cNvPr id="5" name="13-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6100" y="3072130"/>
            <a:ext cx="984885" cy="1047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30564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2765" y="1745615"/>
            <a:ext cx="724916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A：请问，这儿离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新京宾馆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远吗？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不远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，走路二十分钟就到。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A：你能告诉我怎么走吗？</a:t>
            </a:r>
            <a:b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</a:b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B：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从这儿一直往前走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，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到了前面的路口再往右走</a:t>
            </a:r>
            <a:r>
              <a:rPr lang="zh-CN" alt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宋体" panose="02010600030101010101" pitchFamily="2" charset="-122"/>
              </a:rPr>
              <a:t>。</a:t>
            </a:r>
            <a:endParaRPr lang="zh-CN" altLang="en-US" sz="2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3945" y="1745615"/>
            <a:ext cx="7556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wèn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X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jīng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īn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guǎn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yuǎn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</a:t>
            </a:r>
            <a:r>
              <a:rPr lang="zh-CN" alt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？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93945" y="2634627"/>
            <a:ext cx="6697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B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yuǎn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èr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shí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fēn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zhōng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jiù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93945" y="5210199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dào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le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qián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miàn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de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lù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kǒu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zài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wǎng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yòu</a:t>
            </a:r>
            <a:r>
              <a:rPr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zǒu</a:t>
            </a:r>
            <a:r>
              <a:rPr lang="en-US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. </a:t>
            </a:r>
            <a:endParaRPr b="1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3945" y="4348540"/>
            <a:ext cx="6099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C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óng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zhèr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yì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zhí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wǎng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qián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zǒu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, </a:t>
            </a:r>
          </a:p>
        </p:txBody>
      </p:sp>
      <p:pic>
        <p:nvPicPr>
          <p:cNvPr id="2" name="图片 1" descr="D:\Desktop\兼职课件图片\2e076e523c8fee630d7d2df40ebd09b.png2e076e523c8fee630d7d2df40ebd09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845" y="2435860"/>
            <a:ext cx="3381375" cy="2356485"/>
          </a:xfrm>
          <a:prstGeom prst="rect">
            <a:avLst/>
          </a:prstGeom>
          <a:blipFill dpi="0" rotWithShape="1">
            <a:blip r:embed="rId6"/>
            <a:srcRect/>
            <a:stretch>
              <a:fillRect b="-11000"/>
            </a:stretch>
          </a:blipFill>
          <a:ln w="38100">
            <a:solidFill>
              <a:srgbClr val="F2C366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1" name="文本框 7"/>
          <p:cNvSpPr txBox="1"/>
          <p:nvPr/>
        </p:nvSpPr>
        <p:spPr>
          <a:xfrm>
            <a:off x="165735" y="213995"/>
            <a:ext cx="26873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：在路上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23787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On the road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93945" y="3448026"/>
            <a:ext cx="3881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ǐ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néng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gào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s</a:t>
            </a:r>
            <a:r>
              <a:rPr lang="en-US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wǒ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zěn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me </a:t>
            </a:r>
            <a:r>
              <a:rPr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zǒu</a:t>
            </a:r>
            <a:r>
              <a:rPr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 ma</a:t>
            </a:r>
            <a:r>
              <a:rPr 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1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213995"/>
            <a:ext cx="554545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汉字偏旁“斤字旁”和“页字旁”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4792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Chinese Radicals“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斤字旁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”and“</a:t>
            </a:r>
            <a:r>
              <a:rPr lang="zh-CN" altLang="en-US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页字旁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”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8125" y="2056765"/>
          <a:ext cx="11708130" cy="4034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偏旁 </a:t>
                      </a:r>
                      <a:r>
                        <a:rPr lang="en-US" altLang="zh-CN" sz="2800" i="1" kern="1200" dirty="0"/>
                        <a:t>Radicals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 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en-US" altLang="zh-CN" sz="2800" i="1" dirty="0"/>
                        <a:t>Explanation</a:t>
                      </a:r>
                    </a:p>
                  </a:txBody>
                  <a:tcPr marL="123146" marR="123146" marT="61573" marB="615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例字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 </a:t>
                      </a:r>
                      <a:r>
                        <a:rPr lang="en-US" altLang="zh-CN" sz="2800" i="1" dirty="0"/>
                        <a:t>Example</a:t>
                      </a:r>
                      <a:r>
                        <a:rPr lang="en-US" altLang="zh-CN" sz="2800" i="1" baseline="0" dirty="0"/>
                        <a:t> Characters</a:t>
                      </a:r>
                    </a:p>
                  </a:txBody>
                  <a:tcPr marL="123146" marR="123146" marT="61573" marB="615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斤字旁，一般与斧头及砍削的动作有关。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斤字旁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 ”is usually related to axes or the action of cutting or whittling.</a:t>
                      </a:r>
                      <a:endParaRPr lang="zh-CN" altLang="en-US" sz="18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9410">
                <a:tc>
                  <a:txBody>
                    <a:bodyPr/>
                    <a:lstStyle/>
                    <a:p>
                      <a:pPr algn="l"/>
                      <a:endParaRPr lang="zh-CN" altLang="en-US" sz="2400" dirty="0"/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ym typeface="+mn-ea"/>
                        </a:rPr>
                        <a:t>页字旁，一般与人头、面部有关。</a:t>
                      </a:r>
                      <a:endParaRPr lang="en-US" altLang="zh-CN" sz="2400" dirty="0"/>
                    </a:p>
                    <a:p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The radical“ </a:t>
                      </a:r>
                      <a:r>
                        <a:rPr lang="zh-CN" altLang="en-US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页字旁</a:t>
                      </a:r>
                      <a:r>
                        <a:rPr lang="en-US" altLang="zh-CN" sz="1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  <a:sym typeface="+mn-ea"/>
                        </a:rPr>
                        <a:t>” is usually related to human head or face.</a:t>
                      </a:r>
                      <a:endParaRPr lang="en-US" altLang="zh-CN" sz="1800" i="1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           </a:t>
                      </a:r>
                      <a:r>
                        <a:rPr lang="en-US" altLang="zh-CN" sz="2400" dirty="0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r>
                        <a:rPr lang="en-US" altLang="zh-CN" sz="2400" b="1" dirty="0" err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a:t> </a:t>
                      </a:r>
                      <a:endParaRPr lang="en-US" altLang="zh-CN" sz="2400" i="1" baseline="0" dirty="0" err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</a:endParaRPr>
                    </a:p>
                  </a:txBody>
                  <a:tcPr marL="123146" marR="123146" marT="61573" marB="61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340" y="3174365"/>
            <a:ext cx="2331720" cy="1170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340" y="4742815"/>
            <a:ext cx="2341245" cy="10833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2465" y="3174365"/>
            <a:ext cx="766445" cy="11531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2" h="1658">
                <a:moveTo>
                  <a:pt x="628" y="0"/>
                </a:moveTo>
                <a:cubicBezTo>
                  <a:pt x="658" y="0"/>
                  <a:pt x="701" y="14"/>
                  <a:pt x="758" y="41"/>
                </a:cubicBezTo>
                <a:cubicBezTo>
                  <a:pt x="814" y="69"/>
                  <a:pt x="843" y="94"/>
                  <a:pt x="843" y="117"/>
                </a:cubicBezTo>
                <a:cubicBezTo>
                  <a:pt x="843" y="139"/>
                  <a:pt x="823" y="155"/>
                  <a:pt x="784" y="165"/>
                </a:cubicBezTo>
                <a:cubicBezTo>
                  <a:pt x="745" y="175"/>
                  <a:pt x="634" y="222"/>
                  <a:pt x="451" y="306"/>
                </a:cubicBezTo>
                <a:cubicBezTo>
                  <a:pt x="452" y="371"/>
                  <a:pt x="451" y="443"/>
                  <a:pt x="447" y="521"/>
                </a:cubicBezTo>
                <a:cubicBezTo>
                  <a:pt x="618" y="499"/>
                  <a:pt x="753" y="471"/>
                  <a:pt x="851" y="437"/>
                </a:cubicBezTo>
                <a:cubicBezTo>
                  <a:pt x="877" y="429"/>
                  <a:pt x="908" y="425"/>
                  <a:pt x="945" y="425"/>
                </a:cubicBezTo>
                <a:cubicBezTo>
                  <a:pt x="981" y="425"/>
                  <a:pt x="1017" y="433"/>
                  <a:pt x="1051" y="450"/>
                </a:cubicBezTo>
                <a:cubicBezTo>
                  <a:pt x="1085" y="466"/>
                  <a:pt x="1102" y="487"/>
                  <a:pt x="1102" y="512"/>
                </a:cubicBezTo>
                <a:cubicBezTo>
                  <a:pt x="1102" y="537"/>
                  <a:pt x="1079" y="552"/>
                  <a:pt x="1034" y="557"/>
                </a:cubicBezTo>
                <a:lnTo>
                  <a:pt x="762" y="587"/>
                </a:lnTo>
                <a:cubicBezTo>
                  <a:pt x="765" y="1100"/>
                  <a:pt x="758" y="1406"/>
                  <a:pt x="738" y="1507"/>
                </a:cubicBezTo>
                <a:cubicBezTo>
                  <a:pt x="719" y="1608"/>
                  <a:pt x="694" y="1658"/>
                  <a:pt x="665" y="1658"/>
                </a:cubicBezTo>
                <a:cubicBezTo>
                  <a:pt x="649" y="1658"/>
                  <a:pt x="637" y="1648"/>
                  <a:pt x="629" y="1626"/>
                </a:cubicBezTo>
                <a:cubicBezTo>
                  <a:pt x="621" y="1604"/>
                  <a:pt x="616" y="1565"/>
                  <a:pt x="615" y="1507"/>
                </a:cubicBezTo>
                <a:cubicBezTo>
                  <a:pt x="613" y="1449"/>
                  <a:pt x="612" y="1360"/>
                  <a:pt x="612" y="1239"/>
                </a:cubicBezTo>
                <a:cubicBezTo>
                  <a:pt x="612" y="1118"/>
                  <a:pt x="612" y="1026"/>
                  <a:pt x="614" y="964"/>
                </a:cubicBezTo>
                <a:lnTo>
                  <a:pt x="615" y="809"/>
                </a:lnTo>
                <a:cubicBezTo>
                  <a:pt x="615" y="767"/>
                  <a:pt x="612" y="698"/>
                  <a:pt x="604" y="603"/>
                </a:cubicBezTo>
                <a:cubicBezTo>
                  <a:pt x="561" y="608"/>
                  <a:pt x="525" y="610"/>
                  <a:pt x="494" y="610"/>
                </a:cubicBezTo>
                <a:cubicBezTo>
                  <a:pt x="464" y="610"/>
                  <a:pt x="447" y="609"/>
                  <a:pt x="444" y="606"/>
                </a:cubicBezTo>
                <a:cubicBezTo>
                  <a:pt x="439" y="746"/>
                  <a:pt x="413" y="868"/>
                  <a:pt x="369" y="972"/>
                </a:cubicBezTo>
                <a:cubicBezTo>
                  <a:pt x="325" y="1077"/>
                  <a:pt x="264" y="1163"/>
                  <a:pt x="185" y="1230"/>
                </a:cubicBezTo>
                <a:cubicBezTo>
                  <a:pt x="107" y="1297"/>
                  <a:pt x="55" y="1331"/>
                  <a:pt x="28" y="1331"/>
                </a:cubicBezTo>
                <a:cubicBezTo>
                  <a:pt x="9" y="1331"/>
                  <a:pt x="0" y="1324"/>
                  <a:pt x="0" y="1309"/>
                </a:cubicBezTo>
                <a:cubicBezTo>
                  <a:pt x="0" y="1294"/>
                  <a:pt x="13" y="1276"/>
                  <a:pt x="39" y="1255"/>
                </a:cubicBezTo>
                <a:cubicBezTo>
                  <a:pt x="134" y="1153"/>
                  <a:pt x="202" y="1052"/>
                  <a:pt x="243" y="951"/>
                </a:cubicBezTo>
                <a:cubicBezTo>
                  <a:pt x="284" y="850"/>
                  <a:pt x="305" y="706"/>
                  <a:pt x="305" y="518"/>
                </a:cubicBezTo>
                <a:cubicBezTo>
                  <a:pt x="305" y="460"/>
                  <a:pt x="303" y="411"/>
                  <a:pt x="299" y="369"/>
                </a:cubicBezTo>
                <a:cubicBezTo>
                  <a:pt x="294" y="328"/>
                  <a:pt x="290" y="301"/>
                  <a:pt x="284" y="289"/>
                </a:cubicBezTo>
                <a:cubicBezTo>
                  <a:pt x="267" y="272"/>
                  <a:pt x="258" y="253"/>
                  <a:pt x="258" y="233"/>
                </a:cubicBezTo>
                <a:cubicBezTo>
                  <a:pt x="258" y="213"/>
                  <a:pt x="272" y="203"/>
                  <a:pt x="301" y="203"/>
                </a:cubicBezTo>
                <a:cubicBezTo>
                  <a:pt x="329" y="203"/>
                  <a:pt x="369" y="213"/>
                  <a:pt x="419" y="233"/>
                </a:cubicBezTo>
                <a:cubicBezTo>
                  <a:pt x="476" y="190"/>
                  <a:pt x="516" y="157"/>
                  <a:pt x="537" y="133"/>
                </a:cubicBezTo>
                <a:cubicBezTo>
                  <a:pt x="558" y="109"/>
                  <a:pt x="572" y="81"/>
                  <a:pt x="577" y="49"/>
                </a:cubicBezTo>
                <a:cubicBezTo>
                  <a:pt x="582" y="16"/>
                  <a:pt x="599" y="0"/>
                  <a:pt x="628" y="0"/>
                </a:cubicBezTo>
                <a:close/>
              </a:path>
            </a:pathLst>
          </a:custGeom>
          <a:solidFill>
            <a:srgbClr val="FF0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72465" y="4718685"/>
            <a:ext cx="792480" cy="1130935"/>
            <a:chOff x="10760" y="631"/>
            <a:chExt cx="1041" cy="1486"/>
          </a:xfrm>
        </p:grpSpPr>
        <p:sp>
          <p:nvSpPr>
            <p:cNvPr id="19" name="文本框 18"/>
            <p:cNvSpPr txBox="1"/>
            <p:nvPr/>
          </p:nvSpPr>
          <p:spPr>
            <a:xfrm>
              <a:off x="11340" y="1727"/>
              <a:ext cx="410" cy="39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90">
                  <a:moveTo>
                    <a:pt x="30" y="0"/>
                  </a:moveTo>
                  <a:cubicBezTo>
                    <a:pt x="51" y="0"/>
                    <a:pt x="101" y="18"/>
                    <a:pt x="181" y="55"/>
                  </a:cubicBezTo>
                  <a:cubicBezTo>
                    <a:pt x="261" y="92"/>
                    <a:pt x="319" y="128"/>
                    <a:pt x="355" y="162"/>
                  </a:cubicBezTo>
                  <a:cubicBezTo>
                    <a:pt x="392" y="196"/>
                    <a:pt x="410" y="235"/>
                    <a:pt x="410" y="281"/>
                  </a:cubicBezTo>
                  <a:cubicBezTo>
                    <a:pt x="410" y="303"/>
                    <a:pt x="406" y="326"/>
                    <a:pt x="398" y="352"/>
                  </a:cubicBezTo>
                  <a:cubicBezTo>
                    <a:pt x="390" y="377"/>
                    <a:pt x="376" y="390"/>
                    <a:pt x="357" y="390"/>
                  </a:cubicBezTo>
                  <a:cubicBezTo>
                    <a:pt x="337" y="390"/>
                    <a:pt x="318" y="381"/>
                    <a:pt x="298" y="363"/>
                  </a:cubicBezTo>
                  <a:cubicBezTo>
                    <a:pt x="277" y="345"/>
                    <a:pt x="237" y="304"/>
                    <a:pt x="175" y="239"/>
                  </a:cubicBezTo>
                  <a:cubicBezTo>
                    <a:pt x="113" y="174"/>
                    <a:pt x="68" y="125"/>
                    <a:pt x="41" y="93"/>
                  </a:cubicBezTo>
                  <a:cubicBezTo>
                    <a:pt x="14" y="61"/>
                    <a:pt x="0" y="38"/>
                    <a:pt x="0" y="23"/>
                  </a:cubicBezTo>
                  <a:cubicBezTo>
                    <a:pt x="0" y="8"/>
                    <a:pt x="10" y="0"/>
                    <a:pt x="30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943" y="631"/>
              <a:ext cx="858" cy="112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8" h="1128">
                  <a:moveTo>
                    <a:pt x="695" y="0"/>
                  </a:moveTo>
                  <a:cubicBezTo>
                    <a:pt x="728" y="0"/>
                    <a:pt x="763" y="9"/>
                    <a:pt x="801" y="28"/>
                  </a:cubicBezTo>
                  <a:cubicBezTo>
                    <a:pt x="839" y="47"/>
                    <a:pt x="858" y="66"/>
                    <a:pt x="858" y="86"/>
                  </a:cubicBezTo>
                  <a:cubicBezTo>
                    <a:pt x="858" y="105"/>
                    <a:pt x="848" y="119"/>
                    <a:pt x="827" y="127"/>
                  </a:cubicBezTo>
                  <a:cubicBezTo>
                    <a:pt x="807" y="135"/>
                    <a:pt x="778" y="140"/>
                    <a:pt x="738" y="140"/>
                  </a:cubicBezTo>
                  <a:cubicBezTo>
                    <a:pt x="699" y="140"/>
                    <a:pt x="640" y="143"/>
                    <a:pt x="562" y="150"/>
                  </a:cubicBezTo>
                  <a:cubicBezTo>
                    <a:pt x="484" y="157"/>
                    <a:pt x="425" y="161"/>
                    <a:pt x="383" y="163"/>
                  </a:cubicBezTo>
                  <a:cubicBezTo>
                    <a:pt x="435" y="175"/>
                    <a:pt x="461" y="191"/>
                    <a:pt x="461" y="211"/>
                  </a:cubicBezTo>
                  <a:cubicBezTo>
                    <a:pt x="461" y="231"/>
                    <a:pt x="446" y="252"/>
                    <a:pt x="416" y="276"/>
                  </a:cubicBezTo>
                  <a:cubicBezTo>
                    <a:pt x="386" y="302"/>
                    <a:pt x="350" y="344"/>
                    <a:pt x="306" y="401"/>
                  </a:cubicBezTo>
                  <a:cubicBezTo>
                    <a:pt x="401" y="383"/>
                    <a:pt x="475" y="364"/>
                    <a:pt x="528" y="344"/>
                  </a:cubicBezTo>
                  <a:cubicBezTo>
                    <a:pt x="539" y="337"/>
                    <a:pt x="559" y="333"/>
                    <a:pt x="589" y="333"/>
                  </a:cubicBezTo>
                  <a:cubicBezTo>
                    <a:pt x="620" y="333"/>
                    <a:pt x="658" y="344"/>
                    <a:pt x="704" y="366"/>
                  </a:cubicBezTo>
                  <a:cubicBezTo>
                    <a:pt x="750" y="388"/>
                    <a:pt x="773" y="413"/>
                    <a:pt x="773" y="441"/>
                  </a:cubicBezTo>
                  <a:cubicBezTo>
                    <a:pt x="773" y="455"/>
                    <a:pt x="765" y="472"/>
                    <a:pt x="748" y="490"/>
                  </a:cubicBezTo>
                  <a:cubicBezTo>
                    <a:pt x="738" y="500"/>
                    <a:pt x="733" y="540"/>
                    <a:pt x="733" y="610"/>
                  </a:cubicBezTo>
                  <a:lnTo>
                    <a:pt x="741" y="804"/>
                  </a:lnTo>
                  <a:cubicBezTo>
                    <a:pt x="741" y="910"/>
                    <a:pt x="734" y="990"/>
                    <a:pt x="720" y="1045"/>
                  </a:cubicBezTo>
                  <a:cubicBezTo>
                    <a:pt x="706" y="1100"/>
                    <a:pt x="685" y="1128"/>
                    <a:pt x="659" y="1128"/>
                  </a:cubicBezTo>
                  <a:cubicBezTo>
                    <a:pt x="642" y="1128"/>
                    <a:pt x="623" y="1113"/>
                    <a:pt x="604" y="1083"/>
                  </a:cubicBezTo>
                  <a:cubicBezTo>
                    <a:pt x="585" y="1053"/>
                    <a:pt x="576" y="1022"/>
                    <a:pt x="576" y="992"/>
                  </a:cubicBezTo>
                  <a:cubicBezTo>
                    <a:pt x="576" y="961"/>
                    <a:pt x="580" y="931"/>
                    <a:pt x="589" y="901"/>
                  </a:cubicBezTo>
                  <a:cubicBezTo>
                    <a:pt x="598" y="870"/>
                    <a:pt x="602" y="831"/>
                    <a:pt x="602" y="783"/>
                  </a:cubicBezTo>
                  <a:cubicBezTo>
                    <a:pt x="602" y="735"/>
                    <a:pt x="600" y="678"/>
                    <a:pt x="595" y="610"/>
                  </a:cubicBezTo>
                  <a:cubicBezTo>
                    <a:pt x="590" y="543"/>
                    <a:pt x="585" y="503"/>
                    <a:pt x="582" y="489"/>
                  </a:cubicBezTo>
                  <a:cubicBezTo>
                    <a:pt x="578" y="475"/>
                    <a:pt x="573" y="466"/>
                    <a:pt x="567" y="461"/>
                  </a:cubicBezTo>
                  <a:cubicBezTo>
                    <a:pt x="561" y="456"/>
                    <a:pt x="548" y="454"/>
                    <a:pt x="527" y="454"/>
                  </a:cubicBezTo>
                  <a:cubicBezTo>
                    <a:pt x="506" y="454"/>
                    <a:pt x="463" y="459"/>
                    <a:pt x="396" y="469"/>
                  </a:cubicBezTo>
                  <a:cubicBezTo>
                    <a:pt x="329" y="479"/>
                    <a:pt x="260" y="492"/>
                    <a:pt x="188" y="507"/>
                  </a:cubicBezTo>
                  <a:cubicBezTo>
                    <a:pt x="189" y="564"/>
                    <a:pt x="190" y="634"/>
                    <a:pt x="190" y="718"/>
                  </a:cubicBezTo>
                  <a:cubicBezTo>
                    <a:pt x="190" y="802"/>
                    <a:pt x="183" y="887"/>
                    <a:pt x="171" y="972"/>
                  </a:cubicBezTo>
                  <a:cubicBezTo>
                    <a:pt x="159" y="1057"/>
                    <a:pt x="137" y="1099"/>
                    <a:pt x="104" y="1099"/>
                  </a:cubicBezTo>
                  <a:cubicBezTo>
                    <a:pt x="81" y="1099"/>
                    <a:pt x="63" y="1083"/>
                    <a:pt x="49" y="1049"/>
                  </a:cubicBezTo>
                  <a:cubicBezTo>
                    <a:pt x="35" y="1015"/>
                    <a:pt x="28" y="987"/>
                    <a:pt x="28" y="965"/>
                  </a:cubicBezTo>
                  <a:cubicBezTo>
                    <a:pt x="28" y="942"/>
                    <a:pt x="38" y="907"/>
                    <a:pt x="58" y="859"/>
                  </a:cubicBezTo>
                  <a:cubicBezTo>
                    <a:pt x="63" y="844"/>
                    <a:pt x="66" y="791"/>
                    <a:pt x="66" y="699"/>
                  </a:cubicBezTo>
                  <a:cubicBezTo>
                    <a:pt x="66" y="608"/>
                    <a:pt x="64" y="554"/>
                    <a:pt x="62" y="537"/>
                  </a:cubicBezTo>
                  <a:cubicBezTo>
                    <a:pt x="59" y="519"/>
                    <a:pt x="51" y="504"/>
                    <a:pt x="40" y="490"/>
                  </a:cubicBezTo>
                  <a:cubicBezTo>
                    <a:pt x="28" y="475"/>
                    <a:pt x="23" y="460"/>
                    <a:pt x="23" y="442"/>
                  </a:cubicBezTo>
                  <a:cubicBezTo>
                    <a:pt x="23" y="425"/>
                    <a:pt x="35" y="416"/>
                    <a:pt x="60" y="416"/>
                  </a:cubicBezTo>
                  <a:cubicBezTo>
                    <a:pt x="84" y="416"/>
                    <a:pt x="110" y="418"/>
                    <a:pt x="136" y="423"/>
                  </a:cubicBezTo>
                  <a:cubicBezTo>
                    <a:pt x="179" y="419"/>
                    <a:pt x="207" y="415"/>
                    <a:pt x="219" y="413"/>
                  </a:cubicBezTo>
                  <a:cubicBezTo>
                    <a:pt x="264" y="318"/>
                    <a:pt x="286" y="246"/>
                    <a:pt x="286" y="196"/>
                  </a:cubicBezTo>
                  <a:cubicBezTo>
                    <a:pt x="286" y="187"/>
                    <a:pt x="286" y="183"/>
                    <a:pt x="287" y="183"/>
                  </a:cubicBezTo>
                  <a:cubicBezTo>
                    <a:pt x="192" y="208"/>
                    <a:pt x="132" y="221"/>
                    <a:pt x="107" y="221"/>
                  </a:cubicBezTo>
                  <a:cubicBezTo>
                    <a:pt x="82" y="221"/>
                    <a:pt x="58" y="213"/>
                    <a:pt x="35" y="199"/>
                  </a:cubicBezTo>
                  <a:cubicBezTo>
                    <a:pt x="12" y="184"/>
                    <a:pt x="0" y="168"/>
                    <a:pt x="0" y="151"/>
                  </a:cubicBezTo>
                  <a:cubicBezTo>
                    <a:pt x="0" y="134"/>
                    <a:pt x="20" y="124"/>
                    <a:pt x="59" y="121"/>
                  </a:cubicBezTo>
                  <a:cubicBezTo>
                    <a:pt x="99" y="119"/>
                    <a:pt x="165" y="108"/>
                    <a:pt x="259" y="91"/>
                  </a:cubicBezTo>
                  <a:cubicBezTo>
                    <a:pt x="353" y="74"/>
                    <a:pt x="453" y="51"/>
                    <a:pt x="558" y="23"/>
                  </a:cubicBezTo>
                  <a:cubicBezTo>
                    <a:pt x="617" y="8"/>
                    <a:pt x="662" y="0"/>
                    <a:pt x="695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760" y="1166"/>
              <a:ext cx="651" cy="9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" h="921">
                  <a:moveTo>
                    <a:pt x="503" y="0"/>
                  </a:moveTo>
                  <a:cubicBezTo>
                    <a:pt x="523" y="0"/>
                    <a:pt x="552" y="8"/>
                    <a:pt x="592" y="23"/>
                  </a:cubicBezTo>
                  <a:cubicBezTo>
                    <a:pt x="631" y="38"/>
                    <a:pt x="651" y="58"/>
                    <a:pt x="651" y="83"/>
                  </a:cubicBezTo>
                  <a:cubicBezTo>
                    <a:pt x="651" y="91"/>
                    <a:pt x="649" y="101"/>
                    <a:pt x="645" y="114"/>
                  </a:cubicBezTo>
                  <a:cubicBezTo>
                    <a:pt x="632" y="151"/>
                    <a:pt x="623" y="198"/>
                    <a:pt x="616" y="254"/>
                  </a:cubicBezTo>
                  <a:cubicBezTo>
                    <a:pt x="601" y="409"/>
                    <a:pt x="563" y="535"/>
                    <a:pt x="502" y="633"/>
                  </a:cubicBezTo>
                  <a:cubicBezTo>
                    <a:pt x="442" y="730"/>
                    <a:pt x="361" y="802"/>
                    <a:pt x="261" y="850"/>
                  </a:cubicBezTo>
                  <a:cubicBezTo>
                    <a:pt x="160" y="897"/>
                    <a:pt x="86" y="921"/>
                    <a:pt x="38" y="921"/>
                  </a:cubicBezTo>
                  <a:cubicBezTo>
                    <a:pt x="13" y="921"/>
                    <a:pt x="0" y="912"/>
                    <a:pt x="0" y="896"/>
                  </a:cubicBezTo>
                  <a:cubicBezTo>
                    <a:pt x="0" y="879"/>
                    <a:pt x="15" y="864"/>
                    <a:pt x="46" y="849"/>
                  </a:cubicBezTo>
                  <a:cubicBezTo>
                    <a:pt x="242" y="754"/>
                    <a:pt x="364" y="650"/>
                    <a:pt x="414" y="534"/>
                  </a:cubicBezTo>
                  <a:cubicBezTo>
                    <a:pt x="464" y="419"/>
                    <a:pt x="489" y="299"/>
                    <a:pt x="489" y="175"/>
                  </a:cubicBezTo>
                  <a:cubicBezTo>
                    <a:pt x="489" y="138"/>
                    <a:pt x="487" y="110"/>
                    <a:pt x="482" y="90"/>
                  </a:cubicBezTo>
                  <a:cubicBezTo>
                    <a:pt x="477" y="71"/>
                    <a:pt x="474" y="56"/>
                    <a:pt x="474" y="45"/>
                  </a:cubicBezTo>
                  <a:cubicBezTo>
                    <a:pt x="474" y="15"/>
                    <a:pt x="484" y="0"/>
                    <a:pt x="503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6973040"/>
      </p:ext>
    </p:extLst>
  </p:cSld>
  <p:clrMapOvr>
    <a:masterClrMapping/>
  </p:clrMapOvr>
  <p:transition spd="slow">
    <p:split orient="vert"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2--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第十三课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2  Lesson13</a:t>
            </a:r>
          </a:p>
        </p:txBody>
      </p:sp>
    </p:spTree>
    <p:extLst>
      <p:ext uri="{BB962C8B-B14F-4D97-AF65-F5344CB8AC3E}">
        <p14:creationId xmlns:p14="http://schemas.microsoft.com/office/powerpoint/2010/main" val="13479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妻子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567180" y="874395"/>
            <a:ext cx="26396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qī zi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488430" y="3632200"/>
            <a:ext cx="2366645" cy="3194050"/>
            <a:chOff x="4630" y="1909"/>
            <a:chExt cx="3727" cy="5030"/>
          </a:xfrm>
        </p:grpSpPr>
        <p:grpSp>
          <p:nvGrpSpPr>
            <p:cNvPr id="48" name="组合 47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49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51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弟弟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52" name="文本框 7"/>
          <p:cNvSpPr txBox="1"/>
          <p:nvPr/>
        </p:nvSpPr>
        <p:spPr>
          <a:xfrm>
            <a:off x="6442075" y="436816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 di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零度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395335" y="901065"/>
            <a:ext cx="21437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líng dù</a:t>
            </a: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0275" cy="3194050"/>
            <a:chOff x="9330" y="2028"/>
            <a:chExt cx="3465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776" y="4252"/>
              <a:ext cx="257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9645" y="863600"/>
            <a:ext cx="26797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xuě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9337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穿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69215" y="4429125"/>
            <a:ext cx="2754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chuān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38074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进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30880" y="4364355"/>
            <a:ext cx="251206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endParaRPr lang="en-US" altLang="zh-CN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448165" y="3628390"/>
            <a:ext cx="2366645" cy="3194050"/>
            <a:chOff x="4630" y="1909"/>
            <a:chExt cx="3727" cy="5030"/>
          </a:xfrm>
        </p:grpSpPr>
        <p:grpSp>
          <p:nvGrpSpPr>
            <p:cNvPr id="22" name="组合 2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0" name="文本框 7"/>
            <p:cNvSpPr txBox="1"/>
            <p:nvPr/>
          </p:nvSpPr>
          <p:spPr>
            <a:xfrm>
              <a:off x="4630" y="4133"/>
              <a:ext cx="3727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近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9401810" y="4364355"/>
            <a:ext cx="24511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70221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566239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0" grpId="0"/>
      <p:bldP spid="52" grpId="0"/>
      <p:bldP spid="62" grpId="0"/>
      <p:bldP spid="13" grpId="0"/>
      <p:bldP spid="37" grpId="0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片 181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3392805"/>
            <a:ext cx="3830320" cy="3549650"/>
          </a:xfrm>
          <a:prstGeom prst="rect">
            <a:avLst/>
          </a:prstGeom>
        </p:spPr>
      </p:pic>
      <p:pic>
        <p:nvPicPr>
          <p:cNvPr id="144" name="图片 14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5" y="3450590"/>
            <a:ext cx="3830320" cy="3549650"/>
          </a:xfrm>
          <a:prstGeom prst="rect">
            <a:avLst/>
          </a:prstGeom>
        </p:spPr>
      </p:pic>
      <p:pic>
        <p:nvPicPr>
          <p:cNvPr id="163" name="图片 16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450590"/>
            <a:ext cx="3830320" cy="35496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辨析汉字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5127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Discrimination of Chinese characters. 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pic>
        <p:nvPicPr>
          <p:cNvPr id="118" name="图片 117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20" y="3450590"/>
            <a:ext cx="3830320" cy="3549650"/>
          </a:xfrm>
          <a:prstGeom prst="rect">
            <a:avLst/>
          </a:prstGeom>
        </p:spPr>
      </p:pic>
      <p:pic>
        <p:nvPicPr>
          <p:cNvPr id="105" name="图片 10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565" y="836295"/>
            <a:ext cx="3830320" cy="3549650"/>
          </a:xfrm>
          <a:prstGeom prst="rect">
            <a:avLst/>
          </a:prstGeom>
        </p:spPr>
      </p:pic>
      <p:sp>
        <p:nvSpPr>
          <p:cNvPr id="116" name="文本框 7"/>
          <p:cNvSpPr txBox="1"/>
          <p:nvPr/>
        </p:nvSpPr>
        <p:spPr>
          <a:xfrm>
            <a:off x="1123315" y="1537970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yǔ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26" name="文本框 7"/>
          <p:cNvSpPr txBox="1"/>
          <p:nvPr/>
        </p:nvSpPr>
        <p:spPr>
          <a:xfrm>
            <a:off x="1115695" y="416115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xuě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35" name="图片 134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85825"/>
            <a:ext cx="3830320" cy="3549650"/>
          </a:xfrm>
          <a:prstGeom prst="rect">
            <a:avLst/>
          </a:prstGeom>
        </p:spPr>
      </p:pic>
      <p:sp>
        <p:nvSpPr>
          <p:cNvPr id="143" name="文本框 7"/>
          <p:cNvSpPr txBox="1"/>
          <p:nvPr/>
        </p:nvSpPr>
        <p:spPr>
          <a:xfrm>
            <a:off x="3880485" y="1576070"/>
            <a:ext cx="17557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sz="3200"/>
              <a:t>jìn</a:t>
            </a:r>
          </a:p>
        </p:txBody>
      </p:sp>
      <p:sp>
        <p:nvSpPr>
          <p:cNvPr id="145" name="文本框 7"/>
          <p:cNvSpPr txBox="1"/>
          <p:nvPr/>
        </p:nvSpPr>
        <p:spPr>
          <a:xfrm>
            <a:off x="416941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jìn</a:t>
            </a:r>
          </a:p>
        </p:txBody>
      </p:sp>
      <p:pic>
        <p:nvPicPr>
          <p:cNvPr id="154" name="图片 153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818515"/>
            <a:ext cx="3830320" cy="3549650"/>
          </a:xfrm>
          <a:prstGeom prst="rect">
            <a:avLst/>
          </a:prstGeom>
        </p:spPr>
      </p:pic>
      <p:sp>
        <p:nvSpPr>
          <p:cNvPr id="162" name="文本框 7"/>
          <p:cNvSpPr txBox="1"/>
          <p:nvPr/>
        </p:nvSpPr>
        <p:spPr>
          <a:xfrm>
            <a:off x="6886575" y="1566545"/>
            <a:ext cx="14001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</a:p>
        </p:txBody>
      </p:sp>
      <p:sp>
        <p:nvSpPr>
          <p:cNvPr id="164" name="文本框 7"/>
          <p:cNvSpPr txBox="1"/>
          <p:nvPr/>
        </p:nvSpPr>
        <p:spPr>
          <a:xfrm>
            <a:off x="7028180" y="419036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32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dì</a:t>
            </a:r>
          </a:p>
        </p:txBody>
      </p:sp>
      <p:pic>
        <p:nvPicPr>
          <p:cNvPr id="173" name="图片 172" descr="5a28ba769827e0.9835474515126186146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817880"/>
            <a:ext cx="3830320" cy="3549650"/>
          </a:xfrm>
          <a:prstGeom prst="rect">
            <a:avLst/>
          </a:prstGeom>
        </p:spPr>
      </p:pic>
      <p:sp>
        <p:nvSpPr>
          <p:cNvPr id="181" name="文本框 7"/>
          <p:cNvSpPr txBox="1"/>
          <p:nvPr/>
        </p:nvSpPr>
        <p:spPr>
          <a:xfrm>
            <a:off x="10083800" y="1518285"/>
            <a:ext cx="11779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zhēn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3" name="文本框 7"/>
          <p:cNvSpPr txBox="1"/>
          <p:nvPr/>
        </p:nvSpPr>
        <p:spPr>
          <a:xfrm>
            <a:off x="10050780" y="4132580"/>
            <a:ext cx="117792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>
                <a:sym typeface="+mn-ea"/>
              </a:rPr>
              <a:t>zhí</a:t>
            </a:r>
            <a:endParaRPr lang="zh-CN" altLang="en-US" sz="3200"/>
          </a:p>
          <a:p>
            <a:pPr algn="ctr" fontAlgn="base">
              <a:buClrTx/>
              <a:buSzTx/>
              <a:buFont typeface="Arial" panose="020B0604020202020204" pitchFamily="34" charset="0"/>
              <a:buNone/>
              <a:defRPr/>
            </a:pP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9310" y="1638300"/>
            <a:ext cx="72009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0" b="1">
                <a:latin typeface="华文楷体" panose="02010600040101010101" charset="-122"/>
                <a:ea typeface="华文楷体" panose="02010600040101010101" charset="-122"/>
              </a:rPr>
              <a:t>雨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213485" y="4673600"/>
            <a:ext cx="1275080" cy="1295400"/>
            <a:chOff x="9382" y="507"/>
            <a:chExt cx="1538" cy="1562"/>
          </a:xfrm>
        </p:grpSpPr>
        <p:sp>
          <p:nvSpPr>
            <p:cNvPr id="6" name="文本框 5"/>
            <p:cNvSpPr txBox="1"/>
            <p:nvPr/>
          </p:nvSpPr>
          <p:spPr>
            <a:xfrm>
              <a:off x="9713" y="1644"/>
              <a:ext cx="637" cy="16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7" h="166">
                  <a:moveTo>
                    <a:pt x="516" y="0"/>
                  </a:moveTo>
                  <a:cubicBezTo>
                    <a:pt x="547" y="0"/>
                    <a:pt x="575" y="7"/>
                    <a:pt x="600" y="21"/>
                  </a:cubicBezTo>
                  <a:cubicBezTo>
                    <a:pt x="625" y="35"/>
                    <a:pt x="637" y="54"/>
                    <a:pt x="637" y="77"/>
                  </a:cubicBezTo>
                  <a:cubicBezTo>
                    <a:pt x="637" y="99"/>
                    <a:pt x="617" y="111"/>
                    <a:pt x="576" y="113"/>
                  </a:cubicBezTo>
                  <a:cubicBezTo>
                    <a:pt x="535" y="114"/>
                    <a:pt x="485" y="118"/>
                    <a:pt x="427" y="123"/>
                  </a:cubicBezTo>
                  <a:cubicBezTo>
                    <a:pt x="369" y="127"/>
                    <a:pt x="331" y="132"/>
                    <a:pt x="313" y="137"/>
                  </a:cubicBezTo>
                  <a:cubicBezTo>
                    <a:pt x="214" y="156"/>
                    <a:pt x="149" y="166"/>
                    <a:pt x="120" y="166"/>
                  </a:cubicBezTo>
                  <a:cubicBezTo>
                    <a:pt x="90" y="166"/>
                    <a:pt x="63" y="159"/>
                    <a:pt x="38" y="144"/>
                  </a:cubicBezTo>
                  <a:cubicBezTo>
                    <a:pt x="13" y="130"/>
                    <a:pt x="0" y="113"/>
                    <a:pt x="0" y="95"/>
                  </a:cubicBezTo>
                  <a:cubicBezTo>
                    <a:pt x="0" y="76"/>
                    <a:pt x="18" y="66"/>
                    <a:pt x="55" y="64"/>
                  </a:cubicBezTo>
                  <a:cubicBezTo>
                    <a:pt x="91" y="62"/>
                    <a:pt x="153" y="55"/>
                    <a:pt x="240" y="44"/>
                  </a:cubicBezTo>
                  <a:cubicBezTo>
                    <a:pt x="327" y="33"/>
                    <a:pt x="388" y="22"/>
                    <a:pt x="423" y="13"/>
                  </a:cubicBezTo>
                  <a:cubicBezTo>
                    <a:pt x="458" y="4"/>
                    <a:pt x="489" y="0"/>
                    <a:pt x="516" y="0"/>
                  </a:cubicBezTo>
                  <a:close/>
                </a:path>
              </a:pathLst>
            </a:custGeom>
            <a:solidFill>
              <a:srgbClr val="FF0000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382" y="507"/>
              <a:ext cx="1539" cy="92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9" h="924">
                  <a:moveTo>
                    <a:pt x="953" y="0"/>
                  </a:moveTo>
                  <a:cubicBezTo>
                    <a:pt x="982" y="0"/>
                    <a:pt x="1011" y="5"/>
                    <a:pt x="1039" y="14"/>
                  </a:cubicBezTo>
                  <a:cubicBezTo>
                    <a:pt x="1067" y="24"/>
                    <a:pt x="1082" y="40"/>
                    <a:pt x="1082" y="64"/>
                  </a:cubicBezTo>
                  <a:cubicBezTo>
                    <a:pt x="1082" y="94"/>
                    <a:pt x="1060" y="115"/>
                    <a:pt x="1018" y="127"/>
                  </a:cubicBezTo>
                  <a:cubicBezTo>
                    <a:pt x="978" y="138"/>
                    <a:pt x="887" y="153"/>
                    <a:pt x="746" y="171"/>
                  </a:cubicBezTo>
                  <a:lnTo>
                    <a:pt x="725" y="173"/>
                  </a:lnTo>
                  <a:lnTo>
                    <a:pt x="724" y="174"/>
                  </a:lnTo>
                  <a:cubicBezTo>
                    <a:pt x="721" y="174"/>
                    <a:pt x="719" y="174"/>
                    <a:pt x="717" y="175"/>
                  </a:cubicBezTo>
                  <a:lnTo>
                    <a:pt x="725" y="173"/>
                  </a:lnTo>
                  <a:lnTo>
                    <a:pt x="730" y="173"/>
                  </a:lnTo>
                  <a:cubicBezTo>
                    <a:pt x="744" y="173"/>
                    <a:pt x="756" y="178"/>
                    <a:pt x="767" y="187"/>
                  </a:cubicBezTo>
                  <a:cubicBezTo>
                    <a:pt x="781" y="199"/>
                    <a:pt x="788" y="212"/>
                    <a:pt x="788" y="228"/>
                  </a:cubicBezTo>
                  <a:cubicBezTo>
                    <a:pt x="788" y="243"/>
                    <a:pt x="786" y="259"/>
                    <a:pt x="782" y="274"/>
                  </a:cubicBezTo>
                  <a:cubicBezTo>
                    <a:pt x="778" y="290"/>
                    <a:pt x="775" y="310"/>
                    <a:pt x="773" y="333"/>
                  </a:cubicBezTo>
                  <a:cubicBezTo>
                    <a:pt x="1052" y="293"/>
                    <a:pt x="1202" y="270"/>
                    <a:pt x="1223" y="263"/>
                  </a:cubicBezTo>
                  <a:cubicBezTo>
                    <a:pt x="1244" y="256"/>
                    <a:pt x="1261" y="252"/>
                    <a:pt x="1272" y="252"/>
                  </a:cubicBezTo>
                  <a:cubicBezTo>
                    <a:pt x="1308" y="252"/>
                    <a:pt x="1361" y="276"/>
                    <a:pt x="1432" y="325"/>
                  </a:cubicBezTo>
                  <a:cubicBezTo>
                    <a:pt x="1503" y="373"/>
                    <a:pt x="1539" y="411"/>
                    <a:pt x="1539" y="438"/>
                  </a:cubicBezTo>
                  <a:cubicBezTo>
                    <a:pt x="1539" y="465"/>
                    <a:pt x="1516" y="481"/>
                    <a:pt x="1469" y="484"/>
                  </a:cubicBezTo>
                  <a:cubicBezTo>
                    <a:pt x="1410" y="489"/>
                    <a:pt x="1343" y="510"/>
                    <a:pt x="1269" y="548"/>
                  </a:cubicBezTo>
                  <a:cubicBezTo>
                    <a:pt x="1241" y="563"/>
                    <a:pt x="1219" y="571"/>
                    <a:pt x="1203" y="571"/>
                  </a:cubicBezTo>
                  <a:cubicBezTo>
                    <a:pt x="1186" y="571"/>
                    <a:pt x="1178" y="563"/>
                    <a:pt x="1178" y="548"/>
                  </a:cubicBezTo>
                  <a:cubicBezTo>
                    <a:pt x="1178" y="533"/>
                    <a:pt x="1184" y="517"/>
                    <a:pt x="1195" y="499"/>
                  </a:cubicBezTo>
                  <a:cubicBezTo>
                    <a:pt x="1228" y="446"/>
                    <a:pt x="1244" y="414"/>
                    <a:pt x="1244" y="401"/>
                  </a:cubicBezTo>
                  <a:cubicBezTo>
                    <a:pt x="1244" y="389"/>
                    <a:pt x="1228" y="382"/>
                    <a:pt x="1197" y="382"/>
                  </a:cubicBezTo>
                  <a:cubicBezTo>
                    <a:pt x="1101" y="382"/>
                    <a:pt x="959" y="393"/>
                    <a:pt x="772" y="414"/>
                  </a:cubicBezTo>
                  <a:cubicBezTo>
                    <a:pt x="764" y="635"/>
                    <a:pt x="755" y="776"/>
                    <a:pt x="745" y="835"/>
                  </a:cubicBezTo>
                  <a:cubicBezTo>
                    <a:pt x="735" y="895"/>
                    <a:pt x="717" y="924"/>
                    <a:pt x="689" y="924"/>
                  </a:cubicBezTo>
                  <a:cubicBezTo>
                    <a:pt x="672" y="924"/>
                    <a:pt x="658" y="914"/>
                    <a:pt x="649" y="892"/>
                  </a:cubicBezTo>
                  <a:cubicBezTo>
                    <a:pt x="639" y="870"/>
                    <a:pt x="634" y="845"/>
                    <a:pt x="634" y="817"/>
                  </a:cubicBezTo>
                  <a:lnTo>
                    <a:pt x="646" y="428"/>
                  </a:lnTo>
                  <a:cubicBezTo>
                    <a:pt x="571" y="438"/>
                    <a:pt x="501" y="449"/>
                    <a:pt x="434" y="461"/>
                  </a:cubicBezTo>
                  <a:cubicBezTo>
                    <a:pt x="367" y="474"/>
                    <a:pt x="323" y="480"/>
                    <a:pt x="301" y="480"/>
                  </a:cubicBezTo>
                  <a:cubicBezTo>
                    <a:pt x="280" y="480"/>
                    <a:pt x="264" y="477"/>
                    <a:pt x="252" y="469"/>
                  </a:cubicBezTo>
                  <a:cubicBezTo>
                    <a:pt x="237" y="522"/>
                    <a:pt x="215" y="579"/>
                    <a:pt x="186" y="638"/>
                  </a:cubicBezTo>
                  <a:cubicBezTo>
                    <a:pt x="157" y="698"/>
                    <a:pt x="130" y="736"/>
                    <a:pt x="107" y="753"/>
                  </a:cubicBezTo>
                  <a:cubicBezTo>
                    <a:pt x="83" y="771"/>
                    <a:pt x="62" y="780"/>
                    <a:pt x="44" y="780"/>
                  </a:cubicBezTo>
                  <a:cubicBezTo>
                    <a:pt x="26" y="780"/>
                    <a:pt x="15" y="769"/>
                    <a:pt x="9" y="747"/>
                  </a:cubicBezTo>
                  <a:cubicBezTo>
                    <a:pt x="3" y="725"/>
                    <a:pt x="0" y="707"/>
                    <a:pt x="0" y="691"/>
                  </a:cubicBezTo>
                  <a:cubicBezTo>
                    <a:pt x="0" y="676"/>
                    <a:pt x="4" y="656"/>
                    <a:pt x="12" y="631"/>
                  </a:cubicBezTo>
                  <a:cubicBezTo>
                    <a:pt x="20" y="606"/>
                    <a:pt x="30" y="583"/>
                    <a:pt x="43" y="563"/>
                  </a:cubicBezTo>
                  <a:cubicBezTo>
                    <a:pt x="85" y="506"/>
                    <a:pt x="117" y="448"/>
                    <a:pt x="141" y="391"/>
                  </a:cubicBezTo>
                  <a:cubicBezTo>
                    <a:pt x="156" y="343"/>
                    <a:pt x="175" y="320"/>
                    <a:pt x="197" y="320"/>
                  </a:cubicBezTo>
                  <a:cubicBezTo>
                    <a:pt x="220" y="320"/>
                    <a:pt x="240" y="346"/>
                    <a:pt x="258" y="397"/>
                  </a:cubicBezTo>
                  <a:cubicBezTo>
                    <a:pt x="272" y="398"/>
                    <a:pt x="402" y="382"/>
                    <a:pt x="648" y="347"/>
                  </a:cubicBezTo>
                  <a:cubicBezTo>
                    <a:pt x="650" y="270"/>
                    <a:pt x="643" y="218"/>
                    <a:pt x="628" y="190"/>
                  </a:cubicBezTo>
                  <a:cubicBezTo>
                    <a:pt x="592" y="194"/>
                    <a:pt x="555" y="196"/>
                    <a:pt x="516" y="196"/>
                  </a:cubicBezTo>
                  <a:cubicBezTo>
                    <a:pt x="477" y="196"/>
                    <a:pt x="445" y="189"/>
                    <a:pt x="420" y="175"/>
                  </a:cubicBezTo>
                  <a:cubicBezTo>
                    <a:pt x="395" y="162"/>
                    <a:pt x="382" y="146"/>
                    <a:pt x="382" y="129"/>
                  </a:cubicBezTo>
                  <a:cubicBezTo>
                    <a:pt x="382" y="112"/>
                    <a:pt x="398" y="102"/>
                    <a:pt x="431" y="98"/>
                  </a:cubicBezTo>
                  <a:cubicBezTo>
                    <a:pt x="463" y="94"/>
                    <a:pt x="530" y="82"/>
                    <a:pt x="631" y="62"/>
                  </a:cubicBezTo>
                  <a:cubicBezTo>
                    <a:pt x="732" y="42"/>
                    <a:pt x="803" y="26"/>
                    <a:pt x="846" y="16"/>
                  </a:cubicBezTo>
                  <a:cubicBezTo>
                    <a:pt x="888" y="5"/>
                    <a:pt x="923" y="0"/>
                    <a:pt x="953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27" y="987"/>
              <a:ext cx="244" cy="13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38">
                  <a:moveTo>
                    <a:pt x="115" y="0"/>
                  </a:moveTo>
                  <a:cubicBezTo>
                    <a:pt x="153" y="0"/>
                    <a:pt x="184" y="11"/>
                    <a:pt x="208" y="33"/>
                  </a:cubicBezTo>
                  <a:cubicBezTo>
                    <a:pt x="232" y="55"/>
                    <a:pt x="244" y="78"/>
                    <a:pt x="244" y="102"/>
                  </a:cubicBezTo>
                  <a:cubicBezTo>
                    <a:pt x="244" y="126"/>
                    <a:pt x="230" y="138"/>
                    <a:pt x="202" y="138"/>
                  </a:cubicBezTo>
                  <a:cubicBezTo>
                    <a:pt x="175" y="138"/>
                    <a:pt x="134" y="130"/>
                    <a:pt x="80" y="115"/>
                  </a:cubicBezTo>
                  <a:cubicBezTo>
                    <a:pt x="27" y="99"/>
                    <a:pt x="0" y="79"/>
                    <a:pt x="0" y="55"/>
                  </a:cubicBezTo>
                  <a:cubicBezTo>
                    <a:pt x="0" y="37"/>
                    <a:pt x="13" y="23"/>
                    <a:pt x="40" y="14"/>
                  </a:cubicBezTo>
                  <a:cubicBezTo>
                    <a:pt x="67" y="5"/>
                    <a:pt x="92" y="0"/>
                    <a:pt x="11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15" y="1042"/>
              <a:ext cx="225" cy="14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" h="140">
                  <a:moveTo>
                    <a:pt x="85" y="0"/>
                  </a:moveTo>
                  <a:cubicBezTo>
                    <a:pt x="178" y="0"/>
                    <a:pt x="225" y="29"/>
                    <a:pt x="225" y="87"/>
                  </a:cubicBezTo>
                  <a:cubicBezTo>
                    <a:pt x="225" y="122"/>
                    <a:pt x="209" y="140"/>
                    <a:pt x="177" y="140"/>
                  </a:cubicBezTo>
                  <a:cubicBezTo>
                    <a:pt x="145" y="140"/>
                    <a:pt x="107" y="128"/>
                    <a:pt x="64" y="105"/>
                  </a:cubicBezTo>
                  <a:cubicBezTo>
                    <a:pt x="21" y="82"/>
                    <a:pt x="0" y="59"/>
                    <a:pt x="0" y="38"/>
                  </a:cubicBezTo>
                  <a:cubicBezTo>
                    <a:pt x="0" y="23"/>
                    <a:pt x="6" y="13"/>
                    <a:pt x="19" y="8"/>
                  </a:cubicBezTo>
                  <a:cubicBezTo>
                    <a:pt x="31" y="3"/>
                    <a:pt x="53" y="0"/>
                    <a:pt x="85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216" y="1181"/>
              <a:ext cx="248" cy="14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145">
                  <a:moveTo>
                    <a:pt x="106" y="0"/>
                  </a:moveTo>
                  <a:cubicBezTo>
                    <a:pt x="152" y="0"/>
                    <a:pt x="187" y="11"/>
                    <a:pt x="212" y="32"/>
                  </a:cubicBezTo>
                  <a:cubicBezTo>
                    <a:pt x="236" y="53"/>
                    <a:pt x="248" y="77"/>
                    <a:pt x="248" y="104"/>
                  </a:cubicBezTo>
                  <a:cubicBezTo>
                    <a:pt x="248" y="132"/>
                    <a:pt x="233" y="145"/>
                    <a:pt x="202" y="145"/>
                  </a:cubicBezTo>
                  <a:cubicBezTo>
                    <a:pt x="171" y="145"/>
                    <a:pt x="130" y="134"/>
                    <a:pt x="78" y="112"/>
                  </a:cubicBezTo>
                  <a:cubicBezTo>
                    <a:pt x="26" y="90"/>
                    <a:pt x="0" y="67"/>
                    <a:pt x="0" y="43"/>
                  </a:cubicBezTo>
                  <a:cubicBezTo>
                    <a:pt x="0" y="14"/>
                    <a:pt x="35" y="0"/>
                    <a:pt x="106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689" y="1243"/>
              <a:ext cx="235" cy="14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149">
                  <a:moveTo>
                    <a:pt x="87" y="0"/>
                  </a:moveTo>
                  <a:cubicBezTo>
                    <a:pt x="133" y="0"/>
                    <a:pt x="169" y="11"/>
                    <a:pt x="195" y="32"/>
                  </a:cubicBezTo>
                  <a:cubicBezTo>
                    <a:pt x="222" y="53"/>
                    <a:pt x="235" y="78"/>
                    <a:pt x="235" y="106"/>
                  </a:cubicBezTo>
                  <a:cubicBezTo>
                    <a:pt x="235" y="135"/>
                    <a:pt x="219" y="149"/>
                    <a:pt x="187" y="149"/>
                  </a:cubicBezTo>
                  <a:cubicBezTo>
                    <a:pt x="173" y="149"/>
                    <a:pt x="150" y="143"/>
                    <a:pt x="118" y="131"/>
                  </a:cubicBezTo>
                  <a:cubicBezTo>
                    <a:pt x="85" y="119"/>
                    <a:pt x="58" y="103"/>
                    <a:pt x="35" y="85"/>
                  </a:cubicBezTo>
                  <a:cubicBezTo>
                    <a:pt x="12" y="66"/>
                    <a:pt x="0" y="47"/>
                    <a:pt x="0" y="28"/>
                  </a:cubicBezTo>
                  <a:cubicBezTo>
                    <a:pt x="0" y="9"/>
                    <a:pt x="29" y="0"/>
                    <a:pt x="87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98" y="1401"/>
              <a:ext cx="1031" cy="66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1" h="668">
                  <a:moveTo>
                    <a:pt x="821" y="0"/>
                  </a:moveTo>
                  <a:cubicBezTo>
                    <a:pt x="840" y="0"/>
                    <a:pt x="880" y="17"/>
                    <a:pt x="940" y="50"/>
                  </a:cubicBezTo>
                  <a:cubicBezTo>
                    <a:pt x="1001" y="84"/>
                    <a:pt x="1031" y="112"/>
                    <a:pt x="1031" y="136"/>
                  </a:cubicBezTo>
                  <a:cubicBezTo>
                    <a:pt x="1031" y="151"/>
                    <a:pt x="1021" y="167"/>
                    <a:pt x="1002" y="184"/>
                  </a:cubicBezTo>
                  <a:cubicBezTo>
                    <a:pt x="983" y="200"/>
                    <a:pt x="960" y="250"/>
                    <a:pt x="932" y="332"/>
                  </a:cubicBezTo>
                  <a:cubicBezTo>
                    <a:pt x="904" y="415"/>
                    <a:pt x="890" y="463"/>
                    <a:pt x="890" y="476"/>
                  </a:cubicBezTo>
                  <a:cubicBezTo>
                    <a:pt x="890" y="480"/>
                    <a:pt x="900" y="489"/>
                    <a:pt x="921" y="504"/>
                  </a:cubicBezTo>
                  <a:cubicBezTo>
                    <a:pt x="941" y="518"/>
                    <a:pt x="952" y="537"/>
                    <a:pt x="952" y="561"/>
                  </a:cubicBezTo>
                  <a:cubicBezTo>
                    <a:pt x="952" y="584"/>
                    <a:pt x="930" y="597"/>
                    <a:pt x="885" y="599"/>
                  </a:cubicBezTo>
                  <a:cubicBezTo>
                    <a:pt x="776" y="603"/>
                    <a:pt x="658" y="610"/>
                    <a:pt x="532" y="621"/>
                  </a:cubicBezTo>
                  <a:cubicBezTo>
                    <a:pt x="407" y="632"/>
                    <a:pt x="315" y="643"/>
                    <a:pt x="256" y="653"/>
                  </a:cubicBezTo>
                  <a:cubicBezTo>
                    <a:pt x="198" y="663"/>
                    <a:pt x="155" y="668"/>
                    <a:pt x="128" y="668"/>
                  </a:cubicBezTo>
                  <a:cubicBezTo>
                    <a:pt x="100" y="668"/>
                    <a:pt x="72" y="660"/>
                    <a:pt x="43" y="642"/>
                  </a:cubicBezTo>
                  <a:cubicBezTo>
                    <a:pt x="14" y="624"/>
                    <a:pt x="0" y="605"/>
                    <a:pt x="0" y="586"/>
                  </a:cubicBezTo>
                  <a:cubicBezTo>
                    <a:pt x="0" y="567"/>
                    <a:pt x="22" y="557"/>
                    <a:pt x="65" y="557"/>
                  </a:cubicBezTo>
                  <a:cubicBezTo>
                    <a:pt x="108" y="557"/>
                    <a:pt x="144" y="556"/>
                    <a:pt x="172" y="554"/>
                  </a:cubicBezTo>
                  <a:cubicBezTo>
                    <a:pt x="201" y="553"/>
                    <a:pt x="295" y="542"/>
                    <a:pt x="454" y="523"/>
                  </a:cubicBezTo>
                  <a:cubicBezTo>
                    <a:pt x="613" y="503"/>
                    <a:pt x="702" y="493"/>
                    <a:pt x="718" y="492"/>
                  </a:cubicBezTo>
                  <a:cubicBezTo>
                    <a:pt x="735" y="491"/>
                    <a:pt x="746" y="487"/>
                    <a:pt x="750" y="481"/>
                  </a:cubicBezTo>
                  <a:cubicBezTo>
                    <a:pt x="754" y="474"/>
                    <a:pt x="763" y="434"/>
                    <a:pt x="777" y="360"/>
                  </a:cubicBezTo>
                  <a:cubicBezTo>
                    <a:pt x="791" y="286"/>
                    <a:pt x="798" y="229"/>
                    <a:pt x="798" y="190"/>
                  </a:cubicBezTo>
                  <a:cubicBezTo>
                    <a:pt x="798" y="151"/>
                    <a:pt x="797" y="130"/>
                    <a:pt x="794" y="127"/>
                  </a:cubicBezTo>
                  <a:cubicBezTo>
                    <a:pt x="792" y="124"/>
                    <a:pt x="784" y="123"/>
                    <a:pt x="772" y="123"/>
                  </a:cubicBezTo>
                  <a:cubicBezTo>
                    <a:pt x="728" y="123"/>
                    <a:pt x="629" y="132"/>
                    <a:pt x="476" y="150"/>
                  </a:cubicBezTo>
                  <a:cubicBezTo>
                    <a:pt x="322" y="168"/>
                    <a:pt x="227" y="183"/>
                    <a:pt x="189" y="194"/>
                  </a:cubicBezTo>
                  <a:cubicBezTo>
                    <a:pt x="173" y="198"/>
                    <a:pt x="153" y="200"/>
                    <a:pt x="129" y="200"/>
                  </a:cubicBezTo>
                  <a:cubicBezTo>
                    <a:pt x="105" y="200"/>
                    <a:pt x="79" y="192"/>
                    <a:pt x="51" y="176"/>
                  </a:cubicBezTo>
                  <a:cubicBezTo>
                    <a:pt x="23" y="160"/>
                    <a:pt x="9" y="143"/>
                    <a:pt x="9" y="124"/>
                  </a:cubicBezTo>
                  <a:cubicBezTo>
                    <a:pt x="9" y="105"/>
                    <a:pt x="26" y="95"/>
                    <a:pt x="58" y="93"/>
                  </a:cubicBezTo>
                  <a:cubicBezTo>
                    <a:pt x="246" y="79"/>
                    <a:pt x="404" y="64"/>
                    <a:pt x="531" y="49"/>
                  </a:cubicBezTo>
                  <a:cubicBezTo>
                    <a:pt x="657" y="34"/>
                    <a:pt x="732" y="22"/>
                    <a:pt x="756" y="13"/>
                  </a:cubicBezTo>
                  <a:cubicBezTo>
                    <a:pt x="780" y="4"/>
                    <a:pt x="801" y="0"/>
                    <a:pt x="82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011295" y="2018665"/>
            <a:ext cx="1441450" cy="1328420"/>
            <a:chOff x="6317" y="3179"/>
            <a:chExt cx="2270" cy="2092"/>
          </a:xfrm>
        </p:grpSpPr>
        <p:sp>
          <p:nvSpPr>
            <p:cNvPr id="19" name="文本框 18"/>
            <p:cNvSpPr txBox="1"/>
            <p:nvPr/>
          </p:nvSpPr>
          <p:spPr>
            <a:xfrm>
              <a:off x="6317" y="3947"/>
              <a:ext cx="2270" cy="132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3" h="1028">
                  <a:moveTo>
                    <a:pt x="371" y="0"/>
                  </a:moveTo>
                  <a:cubicBezTo>
                    <a:pt x="393" y="0"/>
                    <a:pt x="426" y="11"/>
                    <a:pt x="471" y="32"/>
                  </a:cubicBezTo>
                  <a:cubicBezTo>
                    <a:pt x="517" y="53"/>
                    <a:pt x="540" y="73"/>
                    <a:pt x="540" y="91"/>
                  </a:cubicBezTo>
                  <a:cubicBezTo>
                    <a:pt x="540" y="108"/>
                    <a:pt x="531" y="126"/>
                    <a:pt x="513" y="142"/>
                  </a:cubicBezTo>
                  <a:cubicBezTo>
                    <a:pt x="480" y="167"/>
                    <a:pt x="454" y="201"/>
                    <a:pt x="434" y="242"/>
                  </a:cubicBezTo>
                  <a:cubicBezTo>
                    <a:pt x="414" y="284"/>
                    <a:pt x="404" y="323"/>
                    <a:pt x="404" y="358"/>
                  </a:cubicBezTo>
                  <a:cubicBezTo>
                    <a:pt x="404" y="372"/>
                    <a:pt x="405" y="383"/>
                    <a:pt x="408" y="391"/>
                  </a:cubicBezTo>
                  <a:cubicBezTo>
                    <a:pt x="439" y="473"/>
                    <a:pt x="455" y="531"/>
                    <a:pt x="455" y="567"/>
                  </a:cubicBezTo>
                  <a:cubicBezTo>
                    <a:pt x="455" y="603"/>
                    <a:pt x="452" y="626"/>
                    <a:pt x="447" y="638"/>
                  </a:cubicBezTo>
                  <a:cubicBezTo>
                    <a:pt x="488" y="645"/>
                    <a:pt x="532" y="656"/>
                    <a:pt x="577" y="673"/>
                  </a:cubicBezTo>
                  <a:cubicBezTo>
                    <a:pt x="780" y="739"/>
                    <a:pt x="933" y="781"/>
                    <a:pt x="1034" y="799"/>
                  </a:cubicBezTo>
                  <a:cubicBezTo>
                    <a:pt x="1135" y="817"/>
                    <a:pt x="1231" y="826"/>
                    <a:pt x="1322" y="826"/>
                  </a:cubicBezTo>
                  <a:cubicBezTo>
                    <a:pt x="1414" y="826"/>
                    <a:pt x="1486" y="825"/>
                    <a:pt x="1541" y="823"/>
                  </a:cubicBezTo>
                  <a:lnTo>
                    <a:pt x="1703" y="817"/>
                  </a:lnTo>
                  <a:cubicBezTo>
                    <a:pt x="1743" y="817"/>
                    <a:pt x="1763" y="829"/>
                    <a:pt x="1763" y="855"/>
                  </a:cubicBezTo>
                  <a:cubicBezTo>
                    <a:pt x="1763" y="869"/>
                    <a:pt x="1756" y="880"/>
                    <a:pt x="1742" y="890"/>
                  </a:cubicBezTo>
                  <a:cubicBezTo>
                    <a:pt x="1728" y="900"/>
                    <a:pt x="1676" y="920"/>
                    <a:pt x="1587" y="949"/>
                  </a:cubicBezTo>
                  <a:cubicBezTo>
                    <a:pt x="1497" y="979"/>
                    <a:pt x="1431" y="999"/>
                    <a:pt x="1388" y="1011"/>
                  </a:cubicBezTo>
                  <a:cubicBezTo>
                    <a:pt x="1346" y="1022"/>
                    <a:pt x="1298" y="1028"/>
                    <a:pt x="1245" y="1028"/>
                  </a:cubicBezTo>
                  <a:cubicBezTo>
                    <a:pt x="1191" y="1028"/>
                    <a:pt x="1119" y="1006"/>
                    <a:pt x="1026" y="962"/>
                  </a:cubicBezTo>
                  <a:cubicBezTo>
                    <a:pt x="770" y="857"/>
                    <a:pt x="608" y="793"/>
                    <a:pt x="539" y="771"/>
                  </a:cubicBezTo>
                  <a:cubicBezTo>
                    <a:pt x="470" y="748"/>
                    <a:pt x="406" y="736"/>
                    <a:pt x="347" y="736"/>
                  </a:cubicBezTo>
                  <a:cubicBezTo>
                    <a:pt x="288" y="736"/>
                    <a:pt x="225" y="752"/>
                    <a:pt x="155" y="784"/>
                  </a:cubicBezTo>
                  <a:cubicBezTo>
                    <a:pt x="146" y="788"/>
                    <a:pt x="133" y="791"/>
                    <a:pt x="119" y="791"/>
                  </a:cubicBezTo>
                  <a:cubicBezTo>
                    <a:pt x="104" y="791"/>
                    <a:pt x="80" y="778"/>
                    <a:pt x="48" y="751"/>
                  </a:cubicBezTo>
                  <a:cubicBezTo>
                    <a:pt x="16" y="725"/>
                    <a:pt x="0" y="703"/>
                    <a:pt x="0" y="686"/>
                  </a:cubicBezTo>
                  <a:cubicBezTo>
                    <a:pt x="0" y="668"/>
                    <a:pt x="6" y="658"/>
                    <a:pt x="18" y="655"/>
                  </a:cubicBezTo>
                  <a:cubicBezTo>
                    <a:pt x="29" y="651"/>
                    <a:pt x="50" y="649"/>
                    <a:pt x="81" y="649"/>
                  </a:cubicBezTo>
                  <a:cubicBezTo>
                    <a:pt x="111" y="649"/>
                    <a:pt x="159" y="646"/>
                    <a:pt x="224" y="638"/>
                  </a:cubicBezTo>
                  <a:cubicBezTo>
                    <a:pt x="290" y="631"/>
                    <a:pt x="333" y="627"/>
                    <a:pt x="354" y="629"/>
                  </a:cubicBezTo>
                  <a:cubicBezTo>
                    <a:pt x="350" y="580"/>
                    <a:pt x="330" y="520"/>
                    <a:pt x="294" y="449"/>
                  </a:cubicBezTo>
                  <a:cubicBezTo>
                    <a:pt x="281" y="426"/>
                    <a:pt x="275" y="393"/>
                    <a:pt x="275" y="353"/>
                  </a:cubicBezTo>
                  <a:cubicBezTo>
                    <a:pt x="275" y="315"/>
                    <a:pt x="287" y="261"/>
                    <a:pt x="311" y="191"/>
                  </a:cubicBezTo>
                  <a:lnTo>
                    <a:pt x="315" y="181"/>
                  </a:lnTo>
                  <a:lnTo>
                    <a:pt x="315" y="181"/>
                  </a:lnTo>
                  <a:cubicBezTo>
                    <a:pt x="316" y="181"/>
                    <a:pt x="316" y="181"/>
                    <a:pt x="316" y="181"/>
                  </a:cubicBezTo>
                  <a:cubicBezTo>
                    <a:pt x="317" y="181"/>
                    <a:pt x="318" y="180"/>
                    <a:pt x="318" y="176"/>
                  </a:cubicBezTo>
                  <a:cubicBezTo>
                    <a:pt x="318" y="173"/>
                    <a:pt x="318" y="174"/>
                    <a:pt x="316" y="177"/>
                  </a:cubicBezTo>
                  <a:lnTo>
                    <a:pt x="315" y="181"/>
                  </a:lnTo>
                  <a:lnTo>
                    <a:pt x="314" y="182"/>
                  </a:lnTo>
                  <a:cubicBezTo>
                    <a:pt x="307" y="184"/>
                    <a:pt x="289" y="190"/>
                    <a:pt x="260" y="200"/>
                  </a:cubicBezTo>
                  <a:cubicBezTo>
                    <a:pt x="223" y="212"/>
                    <a:pt x="196" y="219"/>
                    <a:pt x="177" y="219"/>
                  </a:cubicBezTo>
                  <a:cubicBezTo>
                    <a:pt x="159" y="219"/>
                    <a:pt x="135" y="215"/>
                    <a:pt x="106" y="208"/>
                  </a:cubicBezTo>
                  <a:cubicBezTo>
                    <a:pt x="77" y="201"/>
                    <a:pt x="62" y="187"/>
                    <a:pt x="62" y="166"/>
                  </a:cubicBezTo>
                  <a:cubicBezTo>
                    <a:pt x="62" y="144"/>
                    <a:pt x="75" y="132"/>
                    <a:pt x="99" y="130"/>
                  </a:cubicBezTo>
                  <a:cubicBezTo>
                    <a:pt x="194" y="116"/>
                    <a:pt x="265" y="82"/>
                    <a:pt x="313" y="29"/>
                  </a:cubicBezTo>
                  <a:cubicBezTo>
                    <a:pt x="331" y="10"/>
                    <a:pt x="350" y="0"/>
                    <a:pt x="371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46" y="3424"/>
              <a:ext cx="356" cy="34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268">
                  <a:moveTo>
                    <a:pt x="29" y="0"/>
                  </a:moveTo>
                  <a:cubicBezTo>
                    <a:pt x="49" y="0"/>
                    <a:pt x="83" y="6"/>
                    <a:pt x="131" y="18"/>
                  </a:cubicBezTo>
                  <a:cubicBezTo>
                    <a:pt x="178" y="30"/>
                    <a:pt x="215" y="47"/>
                    <a:pt x="239" y="70"/>
                  </a:cubicBezTo>
                  <a:cubicBezTo>
                    <a:pt x="264" y="92"/>
                    <a:pt x="276" y="127"/>
                    <a:pt x="276" y="175"/>
                  </a:cubicBezTo>
                  <a:cubicBezTo>
                    <a:pt x="276" y="237"/>
                    <a:pt x="254" y="268"/>
                    <a:pt x="209" y="268"/>
                  </a:cubicBezTo>
                  <a:cubicBezTo>
                    <a:pt x="176" y="268"/>
                    <a:pt x="133" y="234"/>
                    <a:pt x="80" y="166"/>
                  </a:cubicBezTo>
                  <a:cubicBezTo>
                    <a:pt x="27" y="98"/>
                    <a:pt x="0" y="53"/>
                    <a:pt x="0" y="32"/>
                  </a:cubicBezTo>
                  <a:cubicBezTo>
                    <a:pt x="0" y="11"/>
                    <a:pt x="10" y="0"/>
                    <a:pt x="2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95" y="3179"/>
              <a:ext cx="1398" cy="181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5" h="1404">
                  <a:moveTo>
                    <a:pt x="608" y="531"/>
                  </a:moveTo>
                  <a:cubicBezTo>
                    <a:pt x="597" y="534"/>
                    <a:pt x="538" y="544"/>
                    <a:pt x="432" y="564"/>
                  </a:cubicBezTo>
                  <a:cubicBezTo>
                    <a:pt x="432" y="615"/>
                    <a:pt x="429" y="678"/>
                    <a:pt x="423" y="751"/>
                  </a:cubicBezTo>
                  <a:lnTo>
                    <a:pt x="606" y="718"/>
                  </a:lnTo>
                  <a:cubicBezTo>
                    <a:pt x="609" y="633"/>
                    <a:pt x="609" y="571"/>
                    <a:pt x="608" y="531"/>
                  </a:cubicBezTo>
                  <a:close/>
                  <a:moveTo>
                    <a:pt x="595" y="0"/>
                  </a:moveTo>
                  <a:cubicBezTo>
                    <a:pt x="625" y="0"/>
                    <a:pt x="662" y="14"/>
                    <a:pt x="707" y="42"/>
                  </a:cubicBezTo>
                  <a:cubicBezTo>
                    <a:pt x="752" y="70"/>
                    <a:pt x="775" y="103"/>
                    <a:pt x="775" y="141"/>
                  </a:cubicBezTo>
                  <a:cubicBezTo>
                    <a:pt x="775" y="154"/>
                    <a:pt x="771" y="169"/>
                    <a:pt x="763" y="185"/>
                  </a:cubicBezTo>
                  <a:cubicBezTo>
                    <a:pt x="745" y="222"/>
                    <a:pt x="732" y="292"/>
                    <a:pt x="722" y="395"/>
                  </a:cubicBezTo>
                  <a:cubicBezTo>
                    <a:pt x="760" y="379"/>
                    <a:pt x="794" y="371"/>
                    <a:pt x="824" y="371"/>
                  </a:cubicBezTo>
                  <a:cubicBezTo>
                    <a:pt x="854" y="371"/>
                    <a:pt x="881" y="378"/>
                    <a:pt x="903" y="393"/>
                  </a:cubicBezTo>
                  <a:cubicBezTo>
                    <a:pt x="926" y="409"/>
                    <a:pt x="937" y="426"/>
                    <a:pt x="937" y="445"/>
                  </a:cubicBezTo>
                  <a:cubicBezTo>
                    <a:pt x="937" y="464"/>
                    <a:pt x="926" y="478"/>
                    <a:pt x="904" y="488"/>
                  </a:cubicBezTo>
                  <a:cubicBezTo>
                    <a:pt x="882" y="498"/>
                    <a:pt x="820" y="508"/>
                    <a:pt x="718" y="520"/>
                  </a:cubicBezTo>
                  <a:cubicBezTo>
                    <a:pt x="716" y="586"/>
                    <a:pt x="715" y="647"/>
                    <a:pt x="715" y="704"/>
                  </a:cubicBezTo>
                  <a:cubicBezTo>
                    <a:pt x="774" y="691"/>
                    <a:pt x="815" y="681"/>
                    <a:pt x="839" y="673"/>
                  </a:cubicBezTo>
                  <a:cubicBezTo>
                    <a:pt x="863" y="666"/>
                    <a:pt x="891" y="662"/>
                    <a:pt x="924" y="662"/>
                  </a:cubicBezTo>
                  <a:cubicBezTo>
                    <a:pt x="958" y="662"/>
                    <a:pt x="993" y="673"/>
                    <a:pt x="1030" y="694"/>
                  </a:cubicBezTo>
                  <a:cubicBezTo>
                    <a:pt x="1067" y="715"/>
                    <a:pt x="1085" y="737"/>
                    <a:pt x="1085" y="759"/>
                  </a:cubicBezTo>
                  <a:cubicBezTo>
                    <a:pt x="1085" y="781"/>
                    <a:pt x="1075" y="796"/>
                    <a:pt x="1054" y="804"/>
                  </a:cubicBezTo>
                  <a:cubicBezTo>
                    <a:pt x="1033" y="811"/>
                    <a:pt x="1010" y="814"/>
                    <a:pt x="985" y="812"/>
                  </a:cubicBezTo>
                  <a:cubicBezTo>
                    <a:pt x="959" y="809"/>
                    <a:pt x="925" y="808"/>
                    <a:pt x="882" y="808"/>
                  </a:cubicBezTo>
                  <a:cubicBezTo>
                    <a:pt x="839" y="808"/>
                    <a:pt x="783" y="810"/>
                    <a:pt x="713" y="814"/>
                  </a:cubicBezTo>
                  <a:cubicBezTo>
                    <a:pt x="713" y="931"/>
                    <a:pt x="714" y="1004"/>
                    <a:pt x="717" y="1032"/>
                  </a:cubicBezTo>
                  <a:cubicBezTo>
                    <a:pt x="719" y="1059"/>
                    <a:pt x="720" y="1105"/>
                    <a:pt x="720" y="1170"/>
                  </a:cubicBezTo>
                  <a:cubicBezTo>
                    <a:pt x="720" y="1235"/>
                    <a:pt x="714" y="1290"/>
                    <a:pt x="700" y="1336"/>
                  </a:cubicBezTo>
                  <a:cubicBezTo>
                    <a:pt x="686" y="1382"/>
                    <a:pt x="669" y="1404"/>
                    <a:pt x="649" y="1404"/>
                  </a:cubicBezTo>
                  <a:cubicBezTo>
                    <a:pt x="629" y="1404"/>
                    <a:pt x="610" y="1385"/>
                    <a:pt x="592" y="1347"/>
                  </a:cubicBezTo>
                  <a:cubicBezTo>
                    <a:pt x="574" y="1309"/>
                    <a:pt x="565" y="1270"/>
                    <a:pt x="565" y="1229"/>
                  </a:cubicBezTo>
                  <a:cubicBezTo>
                    <a:pt x="565" y="1188"/>
                    <a:pt x="570" y="1144"/>
                    <a:pt x="582" y="1096"/>
                  </a:cubicBezTo>
                  <a:cubicBezTo>
                    <a:pt x="593" y="1048"/>
                    <a:pt x="600" y="957"/>
                    <a:pt x="604" y="821"/>
                  </a:cubicBezTo>
                  <a:cubicBezTo>
                    <a:pt x="536" y="828"/>
                    <a:pt x="473" y="836"/>
                    <a:pt x="416" y="845"/>
                  </a:cubicBezTo>
                  <a:cubicBezTo>
                    <a:pt x="408" y="943"/>
                    <a:pt x="386" y="1022"/>
                    <a:pt x="352" y="1084"/>
                  </a:cubicBezTo>
                  <a:cubicBezTo>
                    <a:pt x="318" y="1145"/>
                    <a:pt x="272" y="1192"/>
                    <a:pt x="214" y="1227"/>
                  </a:cubicBezTo>
                  <a:cubicBezTo>
                    <a:pt x="156" y="1261"/>
                    <a:pt x="118" y="1278"/>
                    <a:pt x="100" y="1278"/>
                  </a:cubicBezTo>
                  <a:cubicBezTo>
                    <a:pt x="83" y="1278"/>
                    <a:pt x="75" y="1271"/>
                    <a:pt x="75" y="1255"/>
                  </a:cubicBezTo>
                  <a:cubicBezTo>
                    <a:pt x="75" y="1243"/>
                    <a:pt x="87" y="1224"/>
                    <a:pt x="111" y="1201"/>
                  </a:cubicBezTo>
                  <a:cubicBezTo>
                    <a:pt x="177" y="1134"/>
                    <a:pt x="222" y="1079"/>
                    <a:pt x="246" y="1036"/>
                  </a:cubicBezTo>
                  <a:cubicBezTo>
                    <a:pt x="269" y="993"/>
                    <a:pt x="286" y="936"/>
                    <a:pt x="295" y="866"/>
                  </a:cubicBezTo>
                  <a:cubicBezTo>
                    <a:pt x="211" y="889"/>
                    <a:pt x="153" y="900"/>
                    <a:pt x="122" y="900"/>
                  </a:cubicBezTo>
                  <a:cubicBezTo>
                    <a:pt x="90" y="900"/>
                    <a:pt x="62" y="891"/>
                    <a:pt x="37" y="873"/>
                  </a:cubicBezTo>
                  <a:cubicBezTo>
                    <a:pt x="12" y="855"/>
                    <a:pt x="0" y="837"/>
                    <a:pt x="0" y="821"/>
                  </a:cubicBezTo>
                  <a:cubicBezTo>
                    <a:pt x="0" y="804"/>
                    <a:pt x="23" y="794"/>
                    <a:pt x="68" y="791"/>
                  </a:cubicBezTo>
                  <a:cubicBezTo>
                    <a:pt x="113" y="789"/>
                    <a:pt x="191" y="780"/>
                    <a:pt x="302" y="765"/>
                  </a:cubicBezTo>
                  <a:cubicBezTo>
                    <a:pt x="308" y="684"/>
                    <a:pt x="310" y="622"/>
                    <a:pt x="309" y="580"/>
                  </a:cubicBezTo>
                  <a:cubicBezTo>
                    <a:pt x="298" y="584"/>
                    <a:pt x="275" y="586"/>
                    <a:pt x="240" y="586"/>
                  </a:cubicBezTo>
                  <a:cubicBezTo>
                    <a:pt x="204" y="586"/>
                    <a:pt x="175" y="581"/>
                    <a:pt x="152" y="572"/>
                  </a:cubicBezTo>
                  <a:cubicBezTo>
                    <a:pt x="128" y="564"/>
                    <a:pt x="117" y="549"/>
                    <a:pt x="117" y="528"/>
                  </a:cubicBezTo>
                  <a:cubicBezTo>
                    <a:pt x="117" y="507"/>
                    <a:pt x="136" y="495"/>
                    <a:pt x="175" y="492"/>
                  </a:cubicBezTo>
                  <a:cubicBezTo>
                    <a:pt x="214" y="489"/>
                    <a:pt x="258" y="484"/>
                    <a:pt x="307" y="477"/>
                  </a:cubicBezTo>
                  <a:cubicBezTo>
                    <a:pt x="299" y="356"/>
                    <a:pt x="280" y="275"/>
                    <a:pt x="249" y="234"/>
                  </a:cubicBezTo>
                  <a:cubicBezTo>
                    <a:pt x="237" y="219"/>
                    <a:pt x="231" y="203"/>
                    <a:pt x="231" y="184"/>
                  </a:cubicBezTo>
                  <a:cubicBezTo>
                    <a:pt x="231" y="166"/>
                    <a:pt x="243" y="156"/>
                    <a:pt x="266" y="156"/>
                  </a:cubicBezTo>
                  <a:cubicBezTo>
                    <a:pt x="289" y="156"/>
                    <a:pt x="324" y="163"/>
                    <a:pt x="370" y="178"/>
                  </a:cubicBezTo>
                  <a:cubicBezTo>
                    <a:pt x="417" y="192"/>
                    <a:pt x="440" y="214"/>
                    <a:pt x="440" y="245"/>
                  </a:cubicBezTo>
                  <a:cubicBezTo>
                    <a:pt x="440" y="255"/>
                    <a:pt x="438" y="267"/>
                    <a:pt x="434" y="279"/>
                  </a:cubicBezTo>
                  <a:cubicBezTo>
                    <a:pt x="430" y="292"/>
                    <a:pt x="429" y="316"/>
                    <a:pt x="429" y="353"/>
                  </a:cubicBezTo>
                  <a:cubicBezTo>
                    <a:pt x="429" y="389"/>
                    <a:pt x="429" y="425"/>
                    <a:pt x="430" y="461"/>
                  </a:cubicBezTo>
                  <a:cubicBezTo>
                    <a:pt x="499" y="447"/>
                    <a:pt x="558" y="435"/>
                    <a:pt x="608" y="424"/>
                  </a:cubicBezTo>
                  <a:cubicBezTo>
                    <a:pt x="603" y="229"/>
                    <a:pt x="592" y="121"/>
                    <a:pt x="575" y="100"/>
                  </a:cubicBezTo>
                  <a:cubicBezTo>
                    <a:pt x="558" y="78"/>
                    <a:pt x="550" y="56"/>
                    <a:pt x="550" y="34"/>
                  </a:cubicBezTo>
                  <a:cubicBezTo>
                    <a:pt x="550" y="11"/>
                    <a:pt x="565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992880" y="4716145"/>
            <a:ext cx="1494790" cy="1273175"/>
            <a:chOff x="6288" y="7427"/>
            <a:chExt cx="2354" cy="2005"/>
          </a:xfrm>
        </p:grpSpPr>
        <p:sp>
          <p:nvSpPr>
            <p:cNvPr id="49" name="文本框 48"/>
            <p:cNvSpPr txBox="1"/>
            <p:nvPr/>
          </p:nvSpPr>
          <p:spPr>
            <a:xfrm>
              <a:off x="7027" y="7427"/>
              <a:ext cx="1366" cy="172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1" h="1836">
                  <a:moveTo>
                    <a:pt x="718" y="1823"/>
                  </a:moveTo>
                  <a:lnTo>
                    <a:pt x="719" y="1823"/>
                  </a:lnTo>
                  <a:cubicBezTo>
                    <a:pt x="736" y="1826"/>
                    <a:pt x="751" y="1829"/>
                    <a:pt x="763" y="1830"/>
                  </a:cubicBezTo>
                  <a:cubicBezTo>
                    <a:pt x="769" y="1831"/>
                    <a:pt x="776" y="1832"/>
                    <a:pt x="783" y="1832"/>
                  </a:cubicBezTo>
                  <a:lnTo>
                    <a:pt x="785" y="1832"/>
                  </a:lnTo>
                  <a:lnTo>
                    <a:pt x="763" y="1836"/>
                  </a:lnTo>
                  <a:lnTo>
                    <a:pt x="718" y="1823"/>
                  </a:lnTo>
                  <a:close/>
                  <a:moveTo>
                    <a:pt x="909" y="0"/>
                  </a:moveTo>
                  <a:cubicBezTo>
                    <a:pt x="941" y="0"/>
                    <a:pt x="995" y="16"/>
                    <a:pt x="1070" y="48"/>
                  </a:cubicBezTo>
                  <a:cubicBezTo>
                    <a:pt x="1145" y="80"/>
                    <a:pt x="1183" y="118"/>
                    <a:pt x="1183" y="162"/>
                  </a:cubicBezTo>
                  <a:cubicBezTo>
                    <a:pt x="1183" y="190"/>
                    <a:pt x="1164" y="210"/>
                    <a:pt x="1125" y="223"/>
                  </a:cubicBezTo>
                  <a:cubicBezTo>
                    <a:pt x="1024" y="254"/>
                    <a:pt x="821" y="326"/>
                    <a:pt x="515" y="439"/>
                  </a:cubicBezTo>
                  <a:cubicBezTo>
                    <a:pt x="518" y="550"/>
                    <a:pt x="515" y="648"/>
                    <a:pt x="507" y="735"/>
                  </a:cubicBezTo>
                  <a:cubicBezTo>
                    <a:pt x="776" y="682"/>
                    <a:pt x="982" y="635"/>
                    <a:pt x="1125" y="593"/>
                  </a:cubicBezTo>
                  <a:cubicBezTo>
                    <a:pt x="1142" y="587"/>
                    <a:pt x="1174" y="584"/>
                    <a:pt x="1219" y="584"/>
                  </a:cubicBezTo>
                  <a:cubicBezTo>
                    <a:pt x="1265" y="584"/>
                    <a:pt x="1314" y="596"/>
                    <a:pt x="1369" y="620"/>
                  </a:cubicBezTo>
                  <a:cubicBezTo>
                    <a:pt x="1423" y="645"/>
                    <a:pt x="1451" y="676"/>
                    <a:pt x="1451" y="714"/>
                  </a:cubicBezTo>
                  <a:cubicBezTo>
                    <a:pt x="1451" y="735"/>
                    <a:pt x="1442" y="753"/>
                    <a:pt x="1425" y="768"/>
                  </a:cubicBezTo>
                  <a:cubicBezTo>
                    <a:pt x="1408" y="782"/>
                    <a:pt x="1392" y="791"/>
                    <a:pt x="1378" y="793"/>
                  </a:cubicBezTo>
                  <a:cubicBezTo>
                    <a:pt x="1363" y="795"/>
                    <a:pt x="1324" y="796"/>
                    <a:pt x="1260" y="796"/>
                  </a:cubicBezTo>
                  <a:cubicBezTo>
                    <a:pt x="1196" y="796"/>
                    <a:pt x="1100" y="803"/>
                    <a:pt x="975" y="818"/>
                  </a:cubicBezTo>
                  <a:cubicBezTo>
                    <a:pt x="978" y="929"/>
                    <a:pt x="980" y="1054"/>
                    <a:pt x="980" y="1191"/>
                  </a:cubicBezTo>
                  <a:cubicBezTo>
                    <a:pt x="980" y="1329"/>
                    <a:pt x="974" y="1450"/>
                    <a:pt x="963" y="1554"/>
                  </a:cubicBezTo>
                  <a:cubicBezTo>
                    <a:pt x="952" y="1658"/>
                    <a:pt x="936" y="1730"/>
                    <a:pt x="916" y="1771"/>
                  </a:cubicBezTo>
                  <a:cubicBezTo>
                    <a:pt x="906" y="1791"/>
                    <a:pt x="895" y="1807"/>
                    <a:pt x="885" y="1817"/>
                  </a:cubicBezTo>
                  <a:lnTo>
                    <a:pt x="883" y="1819"/>
                  </a:lnTo>
                  <a:lnTo>
                    <a:pt x="875" y="1820"/>
                  </a:lnTo>
                  <a:lnTo>
                    <a:pt x="829" y="1826"/>
                  </a:lnTo>
                  <a:lnTo>
                    <a:pt x="828" y="1826"/>
                  </a:lnTo>
                  <a:cubicBezTo>
                    <a:pt x="816" y="1819"/>
                    <a:pt x="806" y="1805"/>
                    <a:pt x="798" y="1786"/>
                  </a:cubicBezTo>
                  <a:cubicBezTo>
                    <a:pt x="785" y="1756"/>
                    <a:pt x="776" y="1717"/>
                    <a:pt x="770" y="1671"/>
                  </a:cubicBezTo>
                  <a:cubicBezTo>
                    <a:pt x="764" y="1625"/>
                    <a:pt x="762" y="1505"/>
                    <a:pt x="762" y="1312"/>
                  </a:cubicBezTo>
                  <a:lnTo>
                    <a:pt x="764" y="842"/>
                  </a:lnTo>
                  <a:cubicBezTo>
                    <a:pt x="646" y="860"/>
                    <a:pt x="558" y="868"/>
                    <a:pt x="501" y="867"/>
                  </a:cubicBezTo>
                  <a:cubicBezTo>
                    <a:pt x="486" y="1004"/>
                    <a:pt x="449" y="1135"/>
                    <a:pt x="391" y="1258"/>
                  </a:cubicBezTo>
                  <a:cubicBezTo>
                    <a:pt x="333" y="1382"/>
                    <a:pt x="267" y="1477"/>
                    <a:pt x="192" y="1546"/>
                  </a:cubicBezTo>
                  <a:cubicBezTo>
                    <a:pt x="164" y="1572"/>
                    <a:pt x="138" y="1593"/>
                    <a:pt x="116" y="1610"/>
                  </a:cubicBezTo>
                  <a:lnTo>
                    <a:pt x="110" y="1614"/>
                  </a:lnTo>
                  <a:lnTo>
                    <a:pt x="92" y="1612"/>
                  </a:lnTo>
                  <a:lnTo>
                    <a:pt x="0" y="1572"/>
                  </a:lnTo>
                  <a:lnTo>
                    <a:pt x="3" y="1566"/>
                  </a:lnTo>
                  <a:cubicBezTo>
                    <a:pt x="8" y="1557"/>
                    <a:pt x="14" y="1548"/>
                    <a:pt x="21" y="1539"/>
                  </a:cubicBezTo>
                  <a:cubicBezTo>
                    <a:pt x="113" y="1424"/>
                    <a:pt x="183" y="1301"/>
                    <a:pt x="231" y="1169"/>
                  </a:cubicBezTo>
                  <a:cubicBezTo>
                    <a:pt x="280" y="1037"/>
                    <a:pt x="305" y="880"/>
                    <a:pt x="305" y="700"/>
                  </a:cubicBezTo>
                  <a:cubicBezTo>
                    <a:pt x="305" y="519"/>
                    <a:pt x="295" y="405"/>
                    <a:pt x="275" y="357"/>
                  </a:cubicBezTo>
                  <a:cubicBezTo>
                    <a:pt x="264" y="340"/>
                    <a:pt x="259" y="318"/>
                    <a:pt x="259" y="292"/>
                  </a:cubicBezTo>
                  <a:cubicBezTo>
                    <a:pt x="259" y="265"/>
                    <a:pt x="277" y="252"/>
                    <a:pt x="313" y="252"/>
                  </a:cubicBezTo>
                  <a:cubicBezTo>
                    <a:pt x="349" y="252"/>
                    <a:pt x="403" y="275"/>
                    <a:pt x="474" y="321"/>
                  </a:cubicBezTo>
                  <a:cubicBezTo>
                    <a:pt x="561" y="274"/>
                    <a:pt x="641" y="228"/>
                    <a:pt x="714" y="182"/>
                  </a:cubicBezTo>
                  <a:cubicBezTo>
                    <a:pt x="787" y="136"/>
                    <a:pt x="828" y="95"/>
                    <a:pt x="836" y="57"/>
                  </a:cubicBezTo>
                  <a:cubicBezTo>
                    <a:pt x="844" y="19"/>
                    <a:pt x="868" y="0"/>
                    <a:pt x="909" y="0"/>
                  </a:cubicBezTo>
                  <a:close/>
                </a:path>
              </a:pathLst>
            </a:custGeom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zh-CN" altLang="en-US" sz="13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288" y="7538"/>
              <a:ext cx="2354" cy="18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1" h="2011">
                  <a:moveTo>
                    <a:pt x="1641" y="1693"/>
                  </a:moveTo>
                  <a:lnTo>
                    <a:pt x="1640" y="1694"/>
                  </a:lnTo>
                  <a:cubicBezTo>
                    <a:pt x="1632" y="1699"/>
                    <a:pt x="1624" y="1702"/>
                    <a:pt x="1615" y="1702"/>
                  </a:cubicBezTo>
                  <a:cubicBezTo>
                    <a:pt x="1609" y="1702"/>
                    <a:pt x="1604" y="1701"/>
                    <a:pt x="1599" y="1699"/>
                  </a:cubicBezTo>
                  <a:lnTo>
                    <a:pt x="1598" y="1699"/>
                  </a:lnTo>
                  <a:lnTo>
                    <a:pt x="1641" y="1693"/>
                  </a:lnTo>
                  <a:close/>
                  <a:moveTo>
                    <a:pt x="757" y="1461"/>
                  </a:moveTo>
                  <a:lnTo>
                    <a:pt x="797" y="1478"/>
                  </a:lnTo>
                  <a:lnTo>
                    <a:pt x="883" y="1478"/>
                  </a:lnTo>
                  <a:lnTo>
                    <a:pt x="882" y="1478"/>
                  </a:lnTo>
                  <a:cubicBezTo>
                    <a:pt x="864" y="1492"/>
                    <a:pt x="848" y="1502"/>
                    <a:pt x="834" y="1508"/>
                  </a:cubicBezTo>
                  <a:lnTo>
                    <a:pt x="827" y="1512"/>
                  </a:lnTo>
                  <a:lnTo>
                    <a:pt x="810" y="1506"/>
                  </a:lnTo>
                  <a:cubicBezTo>
                    <a:pt x="797" y="1502"/>
                    <a:pt x="785" y="1498"/>
                    <a:pt x="772" y="1494"/>
                  </a:cubicBezTo>
                  <a:lnTo>
                    <a:pt x="755" y="1489"/>
                  </a:lnTo>
                  <a:lnTo>
                    <a:pt x="755" y="1482"/>
                  </a:lnTo>
                  <a:cubicBezTo>
                    <a:pt x="755" y="1476"/>
                    <a:pt x="755" y="1470"/>
                    <a:pt x="757" y="1464"/>
                  </a:cubicBezTo>
                  <a:lnTo>
                    <a:pt x="757" y="1461"/>
                  </a:lnTo>
                  <a:close/>
                  <a:moveTo>
                    <a:pt x="487" y="587"/>
                  </a:moveTo>
                  <a:cubicBezTo>
                    <a:pt x="521" y="587"/>
                    <a:pt x="570" y="606"/>
                    <a:pt x="632" y="643"/>
                  </a:cubicBezTo>
                  <a:cubicBezTo>
                    <a:pt x="695" y="681"/>
                    <a:pt x="727" y="714"/>
                    <a:pt x="727" y="744"/>
                  </a:cubicBezTo>
                  <a:cubicBezTo>
                    <a:pt x="727" y="773"/>
                    <a:pt x="719" y="791"/>
                    <a:pt x="702" y="796"/>
                  </a:cubicBezTo>
                  <a:cubicBezTo>
                    <a:pt x="602" y="906"/>
                    <a:pt x="551" y="999"/>
                    <a:pt x="551" y="1077"/>
                  </a:cubicBezTo>
                  <a:cubicBezTo>
                    <a:pt x="551" y="1104"/>
                    <a:pt x="555" y="1128"/>
                    <a:pt x="562" y="1147"/>
                  </a:cubicBezTo>
                  <a:cubicBezTo>
                    <a:pt x="603" y="1257"/>
                    <a:pt x="620" y="1356"/>
                    <a:pt x="611" y="1446"/>
                  </a:cubicBezTo>
                  <a:cubicBezTo>
                    <a:pt x="652" y="1458"/>
                    <a:pt x="700" y="1472"/>
                    <a:pt x="754" y="1488"/>
                  </a:cubicBezTo>
                  <a:lnTo>
                    <a:pt x="755" y="1489"/>
                  </a:lnTo>
                  <a:lnTo>
                    <a:pt x="755" y="1491"/>
                  </a:lnTo>
                  <a:cubicBezTo>
                    <a:pt x="759" y="1509"/>
                    <a:pt x="773" y="1518"/>
                    <a:pt x="799" y="1518"/>
                  </a:cubicBezTo>
                  <a:cubicBezTo>
                    <a:pt x="807" y="1518"/>
                    <a:pt x="816" y="1516"/>
                    <a:pt x="826" y="1512"/>
                  </a:cubicBezTo>
                  <a:lnTo>
                    <a:pt x="827" y="1512"/>
                  </a:lnTo>
                  <a:lnTo>
                    <a:pt x="830" y="1513"/>
                  </a:lnTo>
                  <a:cubicBezTo>
                    <a:pt x="850" y="1519"/>
                    <a:pt x="870" y="1526"/>
                    <a:pt x="891" y="1533"/>
                  </a:cubicBezTo>
                  <a:cubicBezTo>
                    <a:pt x="1004" y="1571"/>
                    <a:pt x="1126" y="1607"/>
                    <a:pt x="1257" y="1641"/>
                  </a:cubicBezTo>
                  <a:cubicBezTo>
                    <a:pt x="1388" y="1674"/>
                    <a:pt x="1478" y="1694"/>
                    <a:pt x="1527" y="1700"/>
                  </a:cubicBezTo>
                  <a:cubicBezTo>
                    <a:pt x="1576" y="1706"/>
                    <a:pt x="1652" y="1710"/>
                    <a:pt x="1757" y="1710"/>
                  </a:cubicBezTo>
                  <a:cubicBezTo>
                    <a:pt x="1861" y="1710"/>
                    <a:pt x="1971" y="1706"/>
                    <a:pt x="2087" y="1700"/>
                  </a:cubicBezTo>
                  <a:lnTo>
                    <a:pt x="2397" y="1680"/>
                  </a:lnTo>
                  <a:cubicBezTo>
                    <a:pt x="2466" y="1680"/>
                    <a:pt x="2501" y="1699"/>
                    <a:pt x="2501" y="1737"/>
                  </a:cubicBezTo>
                  <a:cubicBezTo>
                    <a:pt x="2501" y="1755"/>
                    <a:pt x="2493" y="1771"/>
                    <a:pt x="2476" y="1783"/>
                  </a:cubicBezTo>
                  <a:cubicBezTo>
                    <a:pt x="2458" y="1795"/>
                    <a:pt x="2401" y="1820"/>
                    <a:pt x="2302" y="1857"/>
                  </a:cubicBezTo>
                  <a:cubicBezTo>
                    <a:pt x="2203" y="1895"/>
                    <a:pt x="2100" y="1930"/>
                    <a:pt x="1994" y="1962"/>
                  </a:cubicBezTo>
                  <a:cubicBezTo>
                    <a:pt x="1888" y="1994"/>
                    <a:pt x="1817" y="2011"/>
                    <a:pt x="1781" y="2011"/>
                  </a:cubicBezTo>
                  <a:cubicBezTo>
                    <a:pt x="1745" y="2011"/>
                    <a:pt x="1704" y="2007"/>
                    <a:pt x="1658" y="1999"/>
                  </a:cubicBezTo>
                  <a:cubicBezTo>
                    <a:pt x="1612" y="1990"/>
                    <a:pt x="1495" y="1951"/>
                    <a:pt x="1308" y="1881"/>
                  </a:cubicBezTo>
                  <a:cubicBezTo>
                    <a:pt x="1121" y="1811"/>
                    <a:pt x="961" y="1746"/>
                    <a:pt x="827" y="1688"/>
                  </a:cubicBezTo>
                  <a:cubicBezTo>
                    <a:pt x="694" y="1629"/>
                    <a:pt x="584" y="1600"/>
                    <a:pt x="498" y="1600"/>
                  </a:cubicBezTo>
                  <a:cubicBezTo>
                    <a:pt x="411" y="1600"/>
                    <a:pt x="322" y="1622"/>
                    <a:pt x="231" y="1668"/>
                  </a:cubicBezTo>
                  <a:cubicBezTo>
                    <a:pt x="212" y="1676"/>
                    <a:pt x="187" y="1681"/>
                    <a:pt x="158" y="1681"/>
                  </a:cubicBezTo>
                  <a:cubicBezTo>
                    <a:pt x="129" y="1681"/>
                    <a:pt x="95" y="1663"/>
                    <a:pt x="57" y="1629"/>
                  </a:cubicBezTo>
                  <a:cubicBezTo>
                    <a:pt x="19" y="1594"/>
                    <a:pt x="0" y="1561"/>
                    <a:pt x="0" y="1529"/>
                  </a:cubicBezTo>
                  <a:cubicBezTo>
                    <a:pt x="0" y="1497"/>
                    <a:pt x="27" y="1480"/>
                    <a:pt x="82" y="1478"/>
                  </a:cubicBezTo>
                  <a:cubicBezTo>
                    <a:pt x="155" y="1474"/>
                    <a:pt x="259" y="1459"/>
                    <a:pt x="393" y="1433"/>
                  </a:cubicBezTo>
                  <a:cubicBezTo>
                    <a:pt x="439" y="1426"/>
                    <a:pt x="464" y="1423"/>
                    <a:pt x="471" y="1425"/>
                  </a:cubicBezTo>
                  <a:cubicBezTo>
                    <a:pt x="466" y="1365"/>
                    <a:pt x="445" y="1306"/>
                    <a:pt x="408" y="1248"/>
                  </a:cubicBezTo>
                  <a:cubicBezTo>
                    <a:pt x="381" y="1203"/>
                    <a:pt x="368" y="1142"/>
                    <a:pt x="368" y="1066"/>
                  </a:cubicBezTo>
                  <a:cubicBezTo>
                    <a:pt x="368" y="994"/>
                    <a:pt x="383" y="923"/>
                    <a:pt x="412" y="853"/>
                  </a:cubicBezTo>
                  <a:lnTo>
                    <a:pt x="415" y="847"/>
                  </a:lnTo>
                  <a:lnTo>
                    <a:pt x="416" y="847"/>
                  </a:lnTo>
                  <a:cubicBezTo>
                    <a:pt x="421" y="846"/>
                    <a:pt x="423" y="845"/>
                    <a:pt x="424" y="845"/>
                  </a:cubicBezTo>
                  <a:cubicBezTo>
                    <a:pt x="424" y="845"/>
                    <a:pt x="425" y="842"/>
                    <a:pt x="425" y="836"/>
                  </a:cubicBezTo>
                  <a:cubicBezTo>
                    <a:pt x="425" y="830"/>
                    <a:pt x="423" y="831"/>
                    <a:pt x="419" y="839"/>
                  </a:cubicBezTo>
                  <a:lnTo>
                    <a:pt x="415" y="847"/>
                  </a:lnTo>
                  <a:lnTo>
                    <a:pt x="413" y="848"/>
                  </a:lnTo>
                  <a:cubicBezTo>
                    <a:pt x="403" y="851"/>
                    <a:pt x="383" y="857"/>
                    <a:pt x="355" y="865"/>
                  </a:cubicBezTo>
                  <a:cubicBezTo>
                    <a:pt x="310" y="879"/>
                    <a:pt x="265" y="885"/>
                    <a:pt x="219" y="885"/>
                  </a:cubicBezTo>
                  <a:cubicBezTo>
                    <a:pt x="174" y="885"/>
                    <a:pt x="134" y="877"/>
                    <a:pt x="100" y="862"/>
                  </a:cubicBezTo>
                  <a:cubicBezTo>
                    <a:pt x="66" y="846"/>
                    <a:pt x="49" y="825"/>
                    <a:pt x="49" y="798"/>
                  </a:cubicBezTo>
                  <a:cubicBezTo>
                    <a:pt x="49" y="772"/>
                    <a:pt x="71" y="755"/>
                    <a:pt x="116" y="748"/>
                  </a:cubicBezTo>
                  <a:cubicBezTo>
                    <a:pt x="160" y="740"/>
                    <a:pt x="211" y="724"/>
                    <a:pt x="268" y="699"/>
                  </a:cubicBezTo>
                  <a:cubicBezTo>
                    <a:pt x="325" y="674"/>
                    <a:pt x="365" y="654"/>
                    <a:pt x="390" y="639"/>
                  </a:cubicBezTo>
                  <a:cubicBezTo>
                    <a:pt x="420" y="604"/>
                    <a:pt x="453" y="587"/>
                    <a:pt x="487" y="587"/>
                  </a:cubicBezTo>
                  <a:close/>
                  <a:moveTo>
                    <a:pt x="399" y="0"/>
                  </a:moveTo>
                  <a:cubicBezTo>
                    <a:pt x="516" y="0"/>
                    <a:pt x="600" y="22"/>
                    <a:pt x="651" y="67"/>
                  </a:cubicBezTo>
                  <a:cubicBezTo>
                    <a:pt x="701" y="112"/>
                    <a:pt x="727" y="164"/>
                    <a:pt x="727" y="224"/>
                  </a:cubicBezTo>
                  <a:cubicBezTo>
                    <a:pt x="727" y="255"/>
                    <a:pt x="715" y="280"/>
                    <a:pt x="690" y="299"/>
                  </a:cubicBezTo>
                  <a:cubicBezTo>
                    <a:pt x="666" y="319"/>
                    <a:pt x="635" y="328"/>
                    <a:pt x="598" y="328"/>
                  </a:cubicBezTo>
                  <a:cubicBezTo>
                    <a:pt x="561" y="328"/>
                    <a:pt x="497" y="291"/>
                    <a:pt x="408" y="217"/>
                  </a:cubicBezTo>
                  <a:cubicBezTo>
                    <a:pt x="318" y="143"/>
                    <a:pt x="273" y="88"/>
                    <a:pt x="273" y="53"/>
                  </a:cubicBezTo>
                  <a:cubicBezTo>
                    <a:pt x="273" y="18"/>
                    <a:pt x="315" y="0"/>
                    <a:pt x="399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13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7645400" y="4602480"/>
            <a:ext cx="331470" cy="2806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5" h="360">
                <a:moveTo>
                  <a:pt x="224" y="0"/>
                </a:moveTo>
                <a:cubicBezTo>
                  <a:pt x="245" y="0"/>
                  <a:pt x="283" y="15"/>
                  <a:pt x="340" y="45"/>
                </a:cubicBezTo>
                <a:cubicBezTo>
                  <a:pt x="397" y="74"/>
                  <a:pt x="425" y="100"/>
                  <a:pt x="425" y="123"/>
                </a:cubicBezTo>
                <a:cubicBezTo>
                  <a:pt x="425" y="143"/>
                  <a:pt x="412" y="159"/>
                  <a:pt x="387" y="172"/>
                </a:cubicBezTo>
                <a:lnTo>
                  <a:pt x="225" y="263"/>
                </a:lnTo>
                <a:cubicBezTo>
                  <a:pt x="118" y="328"/>
                  <a:pt x="52" y="360"/>
                  <a:pt x="27" y="360"/>
                </a:cubicBezTo>
                <a:cubicBezTo>
                  <a:pt x="9" y="360"/>
                  <a:pt x="0" y="353"/>
                  <a:pt x="0" y="339"/>
                </a:cubicBezTo>
                <a:cubicBezTo>
                  <a:pt x="0" y="325"/>
                  <a:pt x="9" y="308"/>
                  <a:pt x="28" y="290"/>
                </a:cubicBezTo>
                <a:cubicBezTo>
                  <a:pt x="146" y="177"/>
                  <a:pt x="202" y="105"/>
                  <a:pt x="196" y="72"/>
                </a:cubicBezTo>
                <a:cubicBezTo>
                  <a:pt x="195" y="60"/>
                  <a:pt x="194" y="44"/>
                  <a:pt x="194" y="27"/>
                </a:cubicBezTo>
                <a:cubicBezTo>
                  <a:pt x="194" y="9"/>
                  <a:pt x="204" y="0"/>
                  <a:pt x="224" y="0"/>
                </a:cubicBezTo>
                <a:close/>
              </a:path>
            </a:pathLst>
          </a:custGeom>
          <a:solidFill>
            <a:srgbClr val="FFC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347585" y="4708525"/>
            <a:ext cx="209550" cy="1866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" h="239">
                <a:moveTo>
                  <a:pt x="57" y="0"/>
                </a:moveTo>
                <a:cubicBezTo>
                  <a:pt x="118" y="0"/>
                  <a:pt x="169" y="13"/>
                  <a:pt x="209" y="39"/>
                </a:cubicBezTo>
                <a:cubicBezTo>
                  <a:pt x="249" y="64"/>
                  <a:pt x="269" y="103"/>
                  <a:pt x="269" y="156"/>
                </a:cubicBezTo>
                <a:cubicBezTo>
                  <a:pt x="269" y="212"/>
                  <a:pt x="248" y="239"/>
                  <a:pt x="207" y="239"/>
                </a:cubicBezTo>
                <a:cubicBezTo>
                  <a:pt x="192" y="239"/>
                  <a:pt x="179" y="234"/>
                  <a:pt x="168" y="224"/>
                </a:cubicBezTo>
                <a:cubicBezTo>
                  <a:pt x="158" y="214"/>
                  <a:pt x="130" y="185"/>
                  <a:pt x="87" y="137"/>
                </a:cubicBezTo>
                <a:cubicBezTo>
                  <a:pt x="43" y="89"/>
                  <a:pt x="17" y="62"/>
                  <a:pt x="10" y="56"/>
                </a:cubicBezTo>
                <a:cubicBezTo>
                  <a:pt x="3" y="50"/>
                  <a:pt x="0" y="40"/>
                  <a:pt x="0" y="24"/>
                </a:cubicBezTo>
                <a:cubicBezTo>
                  <a:pt x="0" y="8"/>
                  <a:pt x="19" y="0"/>
                  <a:pt x="57" y="0"/>
                </a:cubicBezTo>
                <a:close/>
              </a:path>
            </a:pathLst>
          </a:custGeom>
          <a:solidFill>
            <a:srgbClr val="FFC000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6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062470" y="1981200"/>
            <a:ext cx="1082040" cy="1318260"/>
            <a:chOff x="11122" y="3120"/>
            <a:chExt cx="1704" cy="2076"/>
          </a:xfrm>
        </p:grpSpPr>
        <p:sp>
          <p:nvSpPr>
            <p:cNvPr id="65" name="文本框 64"/>
            <p:cNvSpPr txBox="1"/>
            <p:nvPr/>
          </p:nvSpPr>
          <p:spPr>
            <a:xfrm>
              <a:off x="11122" y="3686"/>
              <a:ext cx="1705" cy="151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8" h="1265">
                  <a:moveTo>
                    <a:pt x="671" y="367"/>
                  </a:moveTo>
                  <a:lnTo>
                    <a:pt x="383" y="397"/>
                  </a:lnTo>
                  <a:cubicBezTo>
                    <a:pt x="388" y="445"/>
                    <a:pt x="383" y="491"/>
                    <a:pt x="368" y="534"/>
                  </a:cubicBezTo>
                  <a:cubicBezTo>
                    <a:pt x="482" y="514"/>
                    <a:pt x="583" y="498"/>
                    <a:pt x="672" y="488"/>
                  </a:cubicBezTo>
                  <a:cubicBezTo>
                    <a:pt x="672" y="418"/>
                    <a:pt x="672" y="378"/>
                    <a:pt x="671" y="367"/>
                  </a:cubicBezTo>
                  <a:close/>
                  <a:moveTo>
                    <a:pt x="952" y="117"/>
                  </a:moveTo>
                  <a:cubicBezTo>
                    <a:pt x="917" y="117"/>
                    <a:pt x="839" y="125"/>
                    <a:pt x="718" y="141"/>
                  </a:cubicBezTo>
                  <a:cubicBezTo>
                    <a:pt x="742" y="138"/>
                    <a:pt x="764" y="141"/>
                    <a:pt x="782" y="153"/>
                  </a:cubicBezTo>
                  <a:cubicBezTo>
                    <a:pt x="801" y="165"/>
                    <a:pt x="811" y="179"/>
                    <a:pt x="811" y="194"/>
                  </a:cubicBezTo>
                  <a:cubicBezTo>
                    <a:pt x="811" y="209"/>
                    <a:pt x="808" y="224"/>
                    <a:pt x="804" y="238"/>
                  </a:cubicBezTo>
                  <a:cubicBezTo>
                    <a:pt x="799" y="252"/>
                    <a:pt x="795" y="259"/>
                    <a:pt x="792" y="260"/>
                  </a:cubicBezTo>
                  <a:cubicBezTo>
                    <a:pt x="821" y="256"/>
                    <a:pt x="853" y="252"/>
                    <a:pt x="889" y="247"/>
                  </a:cubicBezTo>
                  <a:cubicBezTo>
                    <a:pt x="924" y="242"/>
                    <a:pt x="945" y="238"/>
                    <a:pt x="952" y="233"/>
                  </a:cubicBezTo>
                  <a:cubicBezTo>
                    <a:pt x="959" y="228"/>
                    <a:pt x="966" y="213"/>
                    <a:pt x="973" y="188"/>
                  </a:cubicBezTo>
                  <a:cubicBezTo>
                    <a:pt x="981" y="164"/>
                    <a:pt x="984" y="145"/>
                    <a:pt x="984" y="134"/>
                  </a:cubicBezTo>
                  <a:cubicBezTo>
                    <a:pt x="984" y="123"/>
                    <a:pt x="974" y="117"/>
                    <a:pt x="952" y="117"/>
                  </a:cubicBezTo>
                  <a:close/>
                  <a:moveTo>
                    <a:pt x="1000" y="0"/>
                  </a:moveTo>
                  <a:cubicBezTo>
                    <a:pt x="1031" y="0"/>
                    <a:pt x="1072" y="12"/>
                    <a:pt x="1120" y="37"/>
                  </a:cubicBezTo>
                  <a:cubicBezTo>
                    <a:pt x="1168" y="61"/>
                    <a:pt x="1193" y="84"/>
                    <a:pt x="1193" y="104"/>
                  </a:cubicBezTo>
                  <a:cubicBezTo>
                    <a:pt x="1193" y="125"/>
                    <a:pt x="1181" y="142"/>
                    <a:pt x="1158" y="156"/>
                  </a:cubicBezTo>
                  <a:cubicBezTo>
                    <a:pt x="1156" y="157"/>
                    <a:pt x="1143" y="171"/>
                    <a:pt x="1119" y="196"/>
                  </a:cubicBezTo>
                  <a:cubicBezTo>
                    <a:pt x="1095" y="221"/>
                    <a:pt x="1084" y="236"/>
                    <a:pt x="1084" y="242"/>
                  </a:cubicBezTo>
                  <a:cubicBezTo>
                    <a:pt x="1084" y="248"/>
                    <a:pt x="1086" y="255"/>
                    <a:pt x="1091" y="262"/>
                  </a:cubicBezTo>
                  <a:cubicBezTo>
                    <a:pt x="1096" y="270"/>
                    <a:pt x="1099" y="277"/>
                    <a:pt x="1099" y="284"/>
                  </a:cubicBezTo>
                  <a:cubicBezTo>
                    <a:pt x="1099" y="310"/>
                    <a:pt x="1078" y="324"/>
                    <a:pt x="1038" y="329"/>
                  </a:cubicBezTo>
                  <a:lnTo>
                    <a:pt x="789" y="356"/>
                  </a:lnTo>
                  <a:cubicBezTo>
                    <a:pt x="788" y="368"/>
                    <a:pt x="788" y="407"/>
                    <a:pt x="788" y="474"/>
                  </a:cubicBezTo>
                  <a:lnTo>
                    <a:pt x="1033" y="444"/>
                  </a:lnTo>
                  <a:cubicBezTo>
                    <a:pt x="1122" y="435"/>
                    <a:pt x="1177" y="425"/>
                    <a:pt x="1199" y="415"/>
                  </a:cubicBezTo>
                  <a:cubicBezTo>
                    <a:pt x="1222" y="406"/>
                    <a:pt x="1242" y="401"/>
                    <a:pt x="1261" y="401"/>
                  </a:cubicBezTo>
                  <a:cubicBezTo>
                    <a:pt x="1280" y="401"/>
                    <a:pt x="1312" y="416"/>
                    <a:pt x="1359" y="446"/>
                  </a:cubicBezTo>
                  <a:cubicBezTo>
                    <a:pt x="1405" y="476"/>
                    <a:pt x="1428" y="502"/>
                    <a:pt x="1428" y="524"/>
                  </a:cubicBezTo>
                  <a:cubicBezTo>
                    <a:pt x="1428" y="546"/>
                    <a:pt x="1420" y="563"/>
                    <a:pt x="1405" y="575"/>
                  </a:cubicBezTo>
                  <a:cubicBezTo>
                    <a:pt x="1390" y="587"/>
                    <a:pt x="1378" y="604"/>
                    <a:pt x="1369" y="625"/>
                  </a:cubicBezTo>
                  <a:cubicBezTo>
                    <a:pt x="1360" y="646"/>
                    <a:pt x="1353" y="670"/>
                    <a:pt x="1347" y="695"/>
                  </a:cubicBezTo>
                  <a:cubicBezTo>
                    <a:pt x="1323" y="796"/>
                    <a:pt x="1293" y="865"/>
                    <a:pt x="1257" y="902"/>
                  </a:cubicBezTo>
                  <a:cubicBezTo>
                    <a:pt x="1220" y="938"/>
                    <a:pt x="1191" y="956"/>
                    <a:pt x="1168" y="956"/>
                  </a:cubicBezTo>
                  <a:cubicBezTo>
                    <a:pt x="1145" y="956"/>
                    <a:pt x="1126" y="943"/>
                    <a:pt x="1109" y="917"/>
                  </a:cubicBezTo>
                  <a:cubicBezTo>
                    <a:pt x="1072" y="857"/>
                    <a:pt x="1032" y="810"/>
                    <a:pt x="990" y="778"/>
                  </a:cubicBezTo>
                  <a:cubicBezTo>
                    <a:pt x="974" y="767"/>
                    <a:pt x="965" y="754"/>
                    <a:pt x="965" y="738"/>
                  </a:cubicBezTo>
                  <a:cubicBezTo>
                    <a:pt x="965" y="723"/>
                    <a:pt x="973" y="715"/>
                    <a:pt x="987" y="715"/>
                  </a:cubicBezTo>
                  <a:cubicBezTo>
                    <a:pt x="1002" y="715"/>
                    <a:pt x="1024" y="719"/>
                    <a:pt x="1055" y="726"/>
                  </a:cubicBezTo>
                  <a:cubicBezTo>
                    <a:pt x="1086" y="732"/>
                    <a:pt x="1110" y="736"/>
                    <a:pt x="1129" y="736"/>
                  </a:cubicBezTo>
                  <a:cubicBezTo>
                    <a:pt x="1159" y="736"/>
                    <a:pt x="1179" y="715"/>
                    <a:pt x="1191" y="674"/>
                  </a:cubicBezTo>
                  <a:cubicBezTo>
                    <a:pt x="1202" y="633"/>
                    <a:pt x="1208" y="597"/>
                    <a:pt x="1208" y="567"/>
                  </a:cubicBezTo>
                  <a:cubicBezTo>
                    <a:pt x="1208" y="557"/>
                    <a:pt x="1205" y="550"/>
                    <a:pt x="1197" y="546"/>
                  </a:cubicBezTo>
                  <a:cubicBezTo>
                    <a:pt x="1190" y="542"/>
                    <a:pt x="1164" y="540"/>
                    <a:pt x="1120" y="540"/>
                  </a:cubicBezTo>
                  <a:cubicBezTo>
                    <a:pt x="1076" y="540"/>
                    <a:pt x="965" y="550"/>
                    <a:pt x="788" y="569"/>
                  </a:cubicBezTo>
                  <a:lnTo>
                    <a:pt x="790" y="1037"/>
                  </a:lnTo>
                  <a:cubicBezTo>
                    <a:pt x="790" y="1103"/>
                    <a:pt x="784" y="1157"/>
                    <a:pt x="772" y="1200"/>
                  </a:cubicBezTo>
                  <a:cubicBezTo>
                    <a:pt x="759" y="1243"/>
                    <a:pt x="741" y="1265"/>
                    <a:pt x="717" y="1265"/>
                  </a:cubicBezTo>
                  <a:cubicBezTo>
                    <a:pt x="693" y="1265"/>
                    <a:pt x="672" y="1248"/>
                    <a:pt x="654" y="1213"/>
                  </a:cubicBezTo>
                  <a:cubicBezTo>
                    <a:pt x="636" y="1178"/>
                    <a:pt x="627" y="1145"/>
                    <a:pt x="627" y="1113"/>
                  </a:cubicBezTo>
                  <a:cubicBezTo>
                    <a:pt x="627" y="1080"/>
                    <a:pt x="630" y="1049"/>
                    <a:pt x="637" y="1018"/>
                  </a:cubicBezTo>
                  <a:cubicBezTo>
                    <a:pt x="653" y="945"/>
                    <a:pt x="664" y="826"/>
                    <a:pt x="670" y="663"/>
                  </a:cubicBezTo>
                  <a:cubicBezTo>
                    <a:pt x="622" y="752"/>
                    <a:pt x="552" y="830"/>
                    <a:pt x="459" y="895"/>
                  </a:cubicBezTo>
                  <a:cubicBezTo>
                    <a:pt x="367" y="961"/>
                    <a:pt x="280" y="1009"/>
                    <a:pt x="198" y="1038"/>
                  </a:cubicBezTo>
                  <a:cubicBezTo>
                    <a:pt x="117" y="1068"/>
                    <a:pt x="63" y="1083"/>
                    <a:pt x="38" y="1083"/>
                  </a:cubicBezTo>
                  <a:cubicBezTo>
                    <a:pt x="13" y="1083"/>
                    <a:pt x="0" y="1074"/>
                    <a:pt x="0" y="1056"/>
                  </a:cubicBezTo>
                  <a:cubicBezTo>
                    <a:pt x="0" y="1038"/>
                    <a:pt x="12" y="1023"/>
                    <a:pt x="35" y="1012"/>
                  </a:cubicBezTo>
                  <a:cubicBezTo>
                    <a:pt x="143" y="964"/>
                    <a:pt x="252" y="898"/>
                    <a:pt x="361" y="813"/>
                  </a:cubicBezTo>
                  <a:cubicBezTo>
                    <a:pt x="470" y="729"/>
                    <a:pt x="559" y="652"/>
                    <a:pt x="627" y="582"/>
                  </a:cubicBezTo>
                  <a:cubicBezTo>
                    <a:pt x="454" y="605"/>
                    <a:pt x="348" y="635"/>
                    <a:pt x="307" y="671"/>
                  </a:cubicBezTo>
                  <a:cubicBezTo>
                    <a:pt x="286" y="689"/>
                    <a:pt x="267" y="699"/>
                    <a:pt x="250" y="699"/>
                  </a:cubicBezTo>
                  <a:cubicBezTo>
                    <a:pt x="233" y="699"/>
                    <a:pt x="217" y="687"/>
                    <a:pt x="202" y="663"/>
                  </a:cubicBezTo>
                  <a:cubicBezTo>
                    <a:pt x="186" y="639"/>
                    <a:pt x="179" y="616"/>
                    <a:pt x="179" y="594"/>
                  </a:cubicBezTo>
                  <a:cubicBezTo>
                    <a:pt x="179" y="572"/>
                    <a:pt x="188" y="556"/>
                    <a:pt x="207" y="546"/>
                  </a:cubicBezTo>
                  <a:cubicBezTo>
                    <a:pt x="226" y="537"/>
                    <a:pt x="241" y="520"/>
                    <a:pt x="252" y="497"/>
                  </a:cubicBezTo>
                  <a:cubicBezTo>
                    <a:pt x="262" y="474"/>
                    <a:pt x="267" y="448"/>
                    <a:pt x="267" y="420"/>
                  </a:cubicBezTo>
                  <a:cubicBezTo>
                    <a:pt x="267" y="392"/>
                    <a:pt x="261" y="369"/>
                    <a:pt x="249" y="353"/>
                  </a:cubicBezTo>
                  <a:cubicBezTo>
                    <a:pt x="237" y="337"/>
                    <a:pt x="231" y="320"/>
                    <a:pt x="231" y="303"/>
                  </a:cubicBezTo>
                  <a:cubicBezTo>
                    <a:pt x="231" y="285"/>
                    <a:pt x="243" y="277"/>
                    <a:pt x="265" y="277"/>
                  </a:cubicBezTo>
                  <a:cubicBezTo>
                    <a:pt x="287" y="277"/>
                    <a:pt x="318" y="287"/>
                    <a:pt x="359" y="307"/>
                  </a:cubicBezTo>
                  <a:cubicBezTo>
                    <a:pt x="401" y="305"/>
                    <a:pt x="504" y="293"/>
                    <a:pt x="668" y="273"/>
                  </a:cubicBezTo>
                  <a:cubicBezTo>
                    <a:pt x="665" y="224"/>
                    <a:pt x="655" y="187"/>
                    <a:pt x="640" y="162"/>
                  </a:cubicBezTo>
                  <a:cubicBezTo>
                    <a:pt x="559" y="180"/>
                    <a:pt x="505" y="189"/>
                    <a:pt x="480" y="189"/>
                  </a:cubicBezTo>
                  <a:cubicBezTo>
                    <a:pt x="454" y="189"/>
                    <a:pt x="426" y="180"/>
                    <a:pt x="397" y="164"/>
                  </a:cubicBezTo>
                  <a:cubicBezTo>
                    <a:pt x="368" y="148"/>
                    <a:pt x="354" y="131"/>
                    <a:pt x="354" y="115"/>
                  </a:cubicBezTo>
                  <a:cubicBezTo>
                    <a:pt x="354" y="99"/>
                    <a:pt x="371" y="90"/>
                    <a:pt x="405" y="90"/>
                  </a:cubicBezTo>
                  <a:cubicBezTo>
                    <a:pt x="458" y="89"/>
                    <a:pt x="553" y="79"/>
                    <a:pt x="689" y="59"/>
                  </a:cubicBezTo>
                  <a:cubicBezTo>
                    <a:pt x="826" y="39"/>
                    <a:pt x="908" y="24"/>
                    <a:pt x="937" y="14"/>
                  </a:cubicBezTo>
                  <a:cubicBezTo>
                    <a:pt x="966" y="5"/>
                    <a:pt x="986" y="0"/>
                    <a:pt x="1000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11235" y="3120"/>
              <a:ext cx="1564" cy="697"/>
              <a:chOff x="11235" y="3120"/>
              <a:chExt cx="1564" cy="697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1967" y="3120"/>
                <a:ext cx="833" cy="57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98" h="480">
                    <a:moveTo>
                      <a:pt x="260" y="0"/>
                    </a:moveTo>
                    <a:cubicBezTo>
                      <a:pt x="287" y="0"/>
                      <a:pt x="320" y="9"/>
                      <a:pt x="360" y="27"/>
                    </a:cubicBezTo>
                    <a:cubicBezTo>
                      <a:pt x="399" y="45"/>
                      <a:pt x="419" y="65"/>
                      <a:pt x="419" y="87"/>
                    </a:cubicBezTo>
                    <a:cubicBezTo>
                      <a:pt x="419" y="100"/>
                      <a:pt x="411" y="114"/>
                      <a:pt x="394" y="129"/>
                    </a:cubicBezTo>
                    <a:cubicBezTo>
                      <a:pt x="378" y="144"/>
                      <a:pt x="361" y="156"/>
                      <a:pt x="344" y="166"/>
                    </a:cubicBezTo>
                    <a:cubicBezTo>
                      <a:pt x="378" y="162"/>
                      <a:pt x="431" y="150"/>
                      <a:pt x="502" y="128"/>
                    </a:cubicBezTo>
                    <a:cubicBezTo>
                      <a:pt x="529" y="118"/>
                      <a:pt x="558" y="113"/>
                      <a:pt x="586" y="113"/>
                    </a:cubicBezTo>
                    <a:cubicBezTo>
                      <a:pt x="615" y="113"/>
                      <a:pt x="641" y="121"/>
                      <a:pt x="664" y="138"/>
                    </a:cubicBezTo>
                    <a:cubicBezTo>
                      <a:pt x="686" y="154"/>
                      <a:pt x="698" y="170"/>
                      <a:pt x="698" y="186"/>
                    </a:cubicBezTo>
                    <a:cubicBezTo>
                      <a:pt x="698" y="202"/>
                      <a:pt x="684" y="214"/>
                      <a:pt x="655" y="223"/>
                    </a:cubicBezTo>
                    <a:cubicBezTo>
                      <a:pt x="627" y="231"/>
                      <a:pt x="581" y="239"/>
                      <a:pt x="517" y="247"/>
                    </a:cubicBezTo>
                    <a:cubicBezTo>
                      <a:pt x="454" y="254"/>
                      <a:pt x="411" y="258"/>
                      <a:pt x="390" y="258"/>
                    </a:cubicBezTo>
                    <a:cubicBezTo>
                      <a:pt x="368" y="258"/>
                      <a:pt x="341" y="251"/>
                      <a:pt x="307" y="236"/>
                    </a:cubicBezTo>
                    <a:cubicBezTo>
                      <a:pt x="254" y="311"/>
                      <a:pt x="200" y="370"/>
                      <a:pt x="145" y="414"/>
                    </a:cubicBezTo>
                    <a:cubicBezTo>
                      <a:pt x="90" y="458"/>
                      <a:pt x="51" y="480"/>
                      <a:pt x="28" y="480"/>
                    </a:cubicBezTo>
                    <a:cubicBezTo>
                      <a:pt x="9" y="480"/>
                      <a:pt x="0" y="472"/>
                      <a:pt x="0" y="456"/>
                    </a:cubicBezTo>
                    <a:cubicBezTo>
                      <a:pt x="0" y="441"/>
                      <a:pt x="7" y="426"/>
                      <a:pt x="20" y="413"/>
                    </a:cubicBezTo>
                    <a:cubicBezTo>
                      <a:pt x="85" y="341"/>
                      <a:pt x="136" y="275"/>
                      <a:pt x="172" y="214"/>
                    </a:cubicBezTo>
                    <a:cubicBezTo>
                      <a:pt x="208" y="153"/>
                      <a:pt x="226" y="108"/>
                      <a:pt x="226" y="79"/>
                    </a:cubicBezTo>
                    <a:cubicBezTo>
                      <a:pt x="226" y="75"/>
                      <a:pt x="225" y="71"/>
                      <a:pt x="223" y="65"/>
                    </a:cubicBezTo>
                    <a:cubicBezTo>
                      <a:pt x="221" y="59"/>
                      <a:pt x="220" y="53"/>
                      <a:pt x="220" y="45"/>
                    </a:cubicBezTo>
                    <a:cubicBezTo>
                      <a:pt x="220" y="15"/>
                      <a:pt x="233" y="0"/>
                      <a:pt x="260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1235" y="3171"/>
                <a:ext cx="856" cy="64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7" h="541">
                    <a:moveTo>
                      <a:pt x="323" y="0"/>
                    </a:moveTo>
                    <a:cubicBezTo>
                      <a:pt x="347" y="0"/>
                      <a:pt x="378" y="8"/>
                      <a:pt x="416" y="24"/>
                    </a:cubicBezTo>
                    <a:cubicBezTo>
                      <a:pt x="453" y="40"/>
                      <a:pt x="472" y="57"/>
                      <a:pt x="472" y="75"/>
                    </a:cubicBezTo>
                    <a:cubicBezTo>
                      <a:pt x="472" y="92"/>
                      <a:pt x="448" y="122"/>
                      <a:pt x="400" y="166"/>
                    </a:cubicBezTo>
                    <a:cubicBezTo>
                      <a:pt x="424" y="163"/>
                      <a:pt x="462" y="154"/>
                      <a:pt x="515" y="138"/>
                    </a:cubicBezTo>
                    <a:cubicBezTo>
                      <a:pt x="557" y="126"/>
                      <a:pt x="590" y="120"/>
                      <a:pt x="615" y="120"/>
                    </a:cubicBezTo>
                    <a:cubicBezTo>
                      <a:pt x="640" y="120"/>
                      <a:pt x="663" y="126"/>
                      <a:pt x="685" y="138"/>
                    </a:cubicBezTo>
                    <a:cubicBezTo>
                      <a:pt x="706" y="149"/>
                      <a:pt x="717" y="163"/>
                      <a:pt x="717" y="180"/>
                    </a:cubicBezTo>
                    <a:cubicBezTo>
                      <a:pt x="717" y="197"/>
                      <a:pt x="710" y="210"/>
                      <a:pt x="696" y="219"/>
                    </a:cubicBezTo>
                    <a:cubicBezTo>
                      <a:pt x="683" y="229"/>
                      <a:pt x="651" y="237"/>
                      <a:pt x="601" y="244"/>
                    </a:cubicBezTo>
                    <a:cubicBezTo>
                      <a:pt x="551" y="251"/>
                      <a:pt x="505" y="254"/>
                      <a:pt x="463" y="254"/>
                    </a:cubicBezTo>
                    <a:cubicBezTo>
                      <a:pt x="421" y="254"/>
                      <a:pt x="388" y="250"/>
                      <a:pt x="363" y="241"/>
                    </a:cubicBezTo>
                    <a:cubicBezTo>
                      <a:pt x="299" y="335"/>
                      <a:pt x="233" y="409"/>
                      <a:pt x="165" y="461"/>
                    </a:cubicBezTo>
                    <a:cubicBezTo>
                      <a:pt x="98" y="514"/>
                      <a:pt x="52" y="541"/>
                      <a:pt x="28" y="541"/>
                    </a:cubicBezTo>
                    <a:cubicBezTo>
                      <a:pt x="9" y="541"/>
                      <a:pt x="0" y="533"/>
                      <a:pt x="0" y="518"/>
                    </a:cubicBezTo>
                    <a:cubicBezTo>
                      <a:pt x="0" y="502"/>
                      <a:pt x="5" y="495"/>
                      <a:pt x="15" y="495"/>
                    </a:cubicBezTo>
                    <a:cubicBezTo>
                      <a:pt x="108" y="394"/>
                      <a:pt x="178" y="304"/>
                      <a:pt x="225" y="228"/>
                    </a:cubicBezTo>
                    <a:cubicBezTo>
                      <a:pt x="272" y="151"/>
                      <a:pt x="293" y="98"/>
                      <a:pt x="288" y="69"/>
                    </a:cubicBezTo>
                    <a:cubicBezTo>
                      <a:pt x="287" y="65"/>
                      <a:pt x="286" y="59"/>
                      <a:pt x="286" y="51"/>
                    </a:cubicBezTo>
                    <a:cubicBezTo>
                      <a:pt x="286" y="17"/>
                      <a:pt x="298" y="0"/>
                      <a:pt x="323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2291" y="3470"/>
                <a:ext cx="271" cy="208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27" h="174">
                    <a:moveTo>
                      <a:pt x="53" y="0"/>
                    </a:moveTo>
                    <a:cubicBezTo>
                      <a:pt x="100" y="0"/>
                      <a:pt x="141" y="9"/>
                      <a:pt x="175" y="28"/>
                    </a:cubicBezTo>
                    <a:cubicBezTo>
                      <a:pt x="210" y="46"/>
                      <a:pt x="227" y="75"/>
                      <a:pt x="227" y="114"/>
                    </a:cubicBezTo>
                    <a:cubicBezTo>
                      <a:pt x="227" y="154"/>
                      <a:pt x="212" y="174"/>
                      <a:pt x="181" y="174"/>
                    </a:cubicBezTo>
                    <a:cubicBezTo>
                      <a:pt x="150" y="174"/>
                      <a:pt x="112" y="156"/>
                      <a:pt x="67" y="120"/>
                    </a:cubicBezTo>
                    <a:cubicBezTo>
                      <a:pt x="22" y="84"/>
                      <a:pt x="0" y="55"/>
                      <a:pt x="0" y="33"/>
                    </a:cubicBezTo>
                    <a:cubicBezTo>
                      <a:pt x="0" y="11"/>
                      <a:pt x="18" y="0"/>
                      <a:pt x="53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1633" y="3502"/>
                <a:ext cx="256" cy="223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4" h="187">
                    <a:moveTo>
                      <a:pt x="43" y="0"/>
                    </a:moveTo>
                    <a:cubicBezTo>
                      <a:pt x="71" y="0"/>
                      <a:pt x="107" y="9"/>
                      <a:pt x="150" y="27"/>
                    </a:cubicBezTo>
                    <a:cubicBezTo>
                      <a:pt x="193" y="45"/>
                      <a:pt x="214" y="76"/>
                      <a:pt x="214" y="120"/>
                    </a:cubicBezTo>
                    <a:cubicBezTo>
                      <a:pt x="214" y="165"/>
                      <a:pt x="197" y="187"/>
                      <a:pt x="162" y="187"/>
                    </a:cubicBezTo>
                    <a:cubicBezTo>
                      <a:pt x="127" y="187"/>
                      <a:pt x="91" y="165"/>
                      <a:pt x="55" y="122"/>
                    </a:cubicBezTo>
                    <a:cubicBezTo>
                      <a:pt x="18" y="80"/>
                      <a:pt x="0" y="49"/>
                      <a:pt x="0" y="29"/>
                    </a:cubicBezTo>
                    <a:cubicBezTo>
                      <a:pt x="0" y="10"/>
                      <a:pt x="14" y="0"/>
                      <a:pt x="43" y="0"/>
                    </a:cubicBezTo>
                    <a:close/>
                  </a:path>
                </a:pathLst>
              </a:custGeom>
              <a:solidFill>
                <a:srgbClr val="FFC000"/>
              </a:solidFill>
              <a:effectLst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600" b="1">
                  <a:latin typeface="华文楷体" panose="02010600040101010101" charset="-122"/>
                  <a:ea typeface="华文楷体" panose="02010600040101010101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9984105" y="1981835"/>
            <a:ext cx="1361440" cy="1395730"/>
            <a:chOff x="15723" y="3121"/>
            <a:chExt cx="2144" cy="2198"/>
          </a:xfrm>
        </p:grpSpPr>
        <p:sp>
          <p:nvSpPr>
            <p:cNvPr id="72" name="文本框 71"/>
            <p:cNvSpPr txBox="1"/>
            <p:nvPr/>
          </p:nvSpPr>
          <p:spPr>
            <a:xfrm>
              <a:off x="15946" y="4721"/>
              <a:ext cx="1379" cy="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2" h="469">
                  <a:moveTo>
                    <a:pt x="761" y="3"/>
                  </a:moveTo>
                  <a:cubicBezTo>
                    <a:pt x="780" y="3"/>
                    <a:pt x="822" y="21"/>
                    <a:pt x="886" y="58"/>
                  </a:cubicBezTo>
                  <a:cubicBezTo>
                    <a:pt x="951" y="94"/>
                    <a:pt x="1000" y="133"/>
                    <a:pt x="1032" y="175"/>
                  </a:cubicBezTo>
                  <a:cubicBezTo>
                    <a:pt x="1065" y="217"/>
                    <a:pt x="1082" y="265"/>
                    <a:pt x="1082" y="318"/>
                  </a:cubicBezTo>
                  <a:cubicBezTo>
                    <a:pt x="1082" y="394"/>
                    <a:pt x="1057" y="433"/>
                    <a:pt x="1009" y="433"/>
                  </a:cubicBezTo>
                  <a:cubicBezTo>
                    <a:pt x="994" y="433"/>
                    <a:pt x="982" y="429"/>
                    <a:pt x="970" y="421"/>
                  </a:cubicBezTo>
                  <a:cubicBezTo>
                    <a:pt x="959" y="413"/>
                    <a:pt x="949" y="402"/>
                    <a:pt x="942" y="389"/>
                  </a:cubicBezTo>
                  <a:lnTo>
                    <a:pt x="853" y="247"/>
                  </a:lnTo>
                  <a:cubicBezTo>
                    <a:pt x="802" y="164"/>
                    <a:pt x="768" y="112"/>
                    <a:pt x="752" y="89"/>
                  </a:cubicBezTo>
                  <a:cubicBezTo>
                    <a:pt x="736" y="66"/>
                    <a:pt x="728" y="46"/>
                    <a:pt x="728" y="29"/>
                  </a:cubicBezTo>
                  <a:cubicBezTo>
                    <a:pt x="728" y="12"/>
                    <a:pt x="739" y="3"/>
                    <a:pt x="761" y="3"/>
                  </a:cubicBezTo>
                  <a:close/>
                  <a:moveTo>
                    <a:pt x="410" y="3"/>
                  </a:moveTo>
                  <a:lnTo>
                    <a:pt x="416" y="4"/>
                  </a:lnTo>
                  <a:cubicBezTo>
                    <a:pt x="437" y="8"/>
                    <a:pt x="464" y="19"/>
                    <a:pt x="496" y="36"/>
                  </a:cubicBezTo>
                  <a:cubicBezTo>
                    <a:pt x="539" y="58"/>
                    <a:pt x="560" y="79"/>
                    <a:pt x="560" y="98"/>
                  </a:cubicBezTo>
                  <a:cubicBezTo>
                    <a:pt x="560" y="115"/>
                    <a:pt x="546" y="132"/>
                    <a:pt x="516" y="148"/>
                  </a:cubicBezTo>
                  <a:cubicBezTo>
                    <a:pt x="506" y="153"/>
                    <a:pt x="468" y="189"/>
                    <a:pt x="401" y="255"/>
                  </a:cubicBezTo>
                  <a:cubicBezTo>
                    <a:pt x="333" y="317"/>
                    <a:pt x="262" y="368"/>
                    <a:pt x="188" y="408"/>
                  </a:cubicBezTo>
                  <a:cubicBezTo>
                    <a:pt x="114" y="448"/>
                    <a:pt x="63" y="469"/>
                    <a:pt x="36" y="469"/>
                  </a:cubicBezTo>
                  <a:cubicBezTo>
                    <a:pt x="12" y="469"/>
                    <a:pt x="0" y="460"/>
                    <a:pt x="0" y="442"/>
                  </a:cubicBezTo>
                  <a:cubicBezTo>
                    <a:pt x="0" y="425"/>
                    <a:pt x="14" y="408"/>
                    <a:pt x="41" y="392"/>
                  </a:cubicBezTo>
                  <a:cubicBezTo>
                    <a:pt x="68" y="376"/>
                    <a:pt x="109" y="344"/>
                    <a:pt x="165" y="297"/>
                  </a:cubicBezTo>
                  <a:cubicBezTo>
                    <a:pt x="220" y="250"/>
                    <a:pt x="266" y="201"/>
                    <a:pt x="303" y="150"/>
                  </a:cubicBezTo>
                  <a:cubicBezTo>
                    <a:pt x="341" y="100"/>
                    <a:pt x="359" y="69"/>
                    <a:pt x="359" y="58"/>
                  </a:cubicBezTo>
                  <a:cubicBezTo>
                    <a:pt x="359" y="32"/>
                    <a:pt x="365" y="15"/>
                    <a:pt x="377" y="7"/>
                  </a:cubicBezTo>
                  <a:lnTo>
                    <a:pt x="378" y="6"/>
                  </a:lnTo>
                  <a:lnTo>
                    <a:pt x="394" y="4"/>
                  </a:lnTo>
                  <a:lnTo>
                    <a:pt x="410" y="3"/>
                  </a:lnTo>
                  <a:close/>
                  <a:moveTo>
                    <a:pt x="327" y="0"/>
                  </a:moveTo>
                  <a:lnTo>
                    <a:pt x="433" y="0"/>
                  </a:lnTo>
                  <a:lnTo>
                    <a:pt x="410" y="3"/>
                  </a:lnTo>
                  <a:lnTo>
                    <a:pt x="405" y="2"/>
                  </a:lnTo>
                  <a:cubicBezTo>
                    <a:pt x="402" y="2"/>
                    <a:pt x="399" y="1"/>
                    <a:pt x="396" y="1"/>
                  </a:cubicBezTo>
                  <a:cubicBezTo>
                    <a:pt x="390" y="1"/>
                    <a:pt x="385" y="3"/>
                    <a:pt x="380" y="5"/>
                  </a:cubicBezTo>
                  <a:lnTo>
                    <a:pt x="378" y="6"/>
                  </a:lnTo>
                  <a:lnTo>
                    <a:pt x="329" y="13"/>
                  </a:lnTo>
                  <a:cubicBezTo>
                    <a:pt x="307" y="16"/>
                    <a:pt x="286" y="19"/>
                    <a:pt x="265" y="22"/>
                  </a:cubicBezTo>
                  <a:lnTo>
                    <a:pt x="234" y="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5723" y="3121"/>
              <a:ext cx="2144" cy="173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2" h="1361">
                  <a:moveTo>
                    <a:pt x="626" y="1285"/>
                  </a:moveTo>
                  <a:lnTo>
                    <a:pt x="632" y="1286"/>
                  </a:lnTo>
                  <a:cubicBezTo>
                    <a:pt x="636" y="1286"/>
                    <a:pt x="640" y="1287"/>
                    <a:pt x="644" y="1288"/>
                  </a:cubicBezTo>
                  <a:lnTo>
                    <a:pt x="646" y="1289"/>
                  </a:lnTo>
                  <a:lnTo>
                    <a:pt x="580" y="1308"/>
                  </a:lnTo>
                  <a:lnTo>
                    <a:pt x="581" y="1306"/>
                  </a:lnTo>
                  <a:cubicBezTo>
                    <a:pt x="584" y="1298"/>
                    <a:pt x="588" y="1293"/>
                    <a:pt x="593" y="1289"/>
                  </a:cubicBezTo>
                  <a:lnTo>
                    <a:pt x="594" y="1289"/>
                  </a:lnTo>
                  <a:lnTo>
                    <a:pt x="610" y="1286"/>
                  </a:lnTo>
                  <a:lnTo>
                    <a:pt x="626" y="1285"/>
                  </a:lnTo>
                  <a:close/>
                  <a:moveTo>
                    <a:pt x="966" y="552"/>
                  </a:moveTo>
                  <a:cubicBezTo>
                    <a:pt x="957" y="552"/>
                    <a:pt x="948" y="553"/>
                    <a:pt x="938" y="554"/>
                  </a:cubicBezTo>
                  <a:cubicBezTo>
                    <a:pt x="786" y="584"/>
                    <a:pt x="683" y="599"/>
                    <a:pt x="628" y="599"/>
                  </a:cubicBezTo>
                  <a:cubicBezTo>
                    <a:pt x="628" y="618"/>
                    <a:pt x="629" y="646"/>
                    <a:pt x="630" y="683"/>
                  </a:cubicBezTo>
                  <a:cubicBezTo>
                    <a:pt x="757" y="647"/>
                    <a:pt x="833" y="629"/>
                    <a:pt x="858" y="629"/>
                  </a:cubicBezTo>
                  <a:cubicBezTo>
                    <a:pt x="883" y="629"/>
                    <a:pt x="906" y="633"/>
                    <a:pt x="928" y="642"/>
                  </a:cubicBezTo>
                  <a:cubicBezTo>
                    <a:pt x="950" y="652"/>
                    <a:pt x="961" y="664"/>
                    <a:pt x="961" y="679"/>
                  </a:cubicBezTo>
                  <a:cubicBezTo>
                    <a:pt x="961" y="695"/>
                    <a:pt x="953" y="706"/>
                    <a:pt x="937" y="714"/>
                  </a:cubicBezTo>
                  <a:cubicBezTo>
                    <a:pt x="921" y="722"/>
                    <a:pt x="876" y="732"/>
                    <a:pt x="802" y="743"/>
                  </a:cubicBezTo>
                  <a:cubicBezTo>
                    <a:pt x="728" y="755"/>
                    <a:pt x="671" y="762"/>
                    <a:pt x="632" y="764"/>
                  </a:cubicBezTo>
                  <a:lnTo>
                    <a:pt x="632" y="843"/>
                  </a:lnTo>
                  <a:cubicBezTo>
                    <a:pt x="760" y="811"/>
                    <a:pt x="839" y="794"/>
                    <a:pt x="867" y="794"/>
                  </a:cubicBezTo>
                  <a:cubicBezTo>
                    <a:pt x="895" y="794"/>
                    <a:pt x="918" y="799"/>
                    <a:pt x="937" y="810"/>
                  </a:cubicBezTo>
                  <a:cubicBezTo>
                    <a:pt x="956" y="820"/>
                    <a:pt x="965" y="832"/>
                    <a:pt x="965" y="847"/>
                  </a:cubicBezTo>
                  <a:cubicBezTo>
                    <a:pt x="965" y="861"/>
                    <a:pt x="956" y="873"/>
                    <a:pt x="939" y="880"/>
                  </a:cubicBezTo>
                  <a:cubicBezTo>
                    <a:pt x="922" y="888"/>
                    <a:pt x="880" y="897"/>
                    <a:pt x="814" y="907"/>
                  </a:cubicBezTo>
                  <a:cubicBezTo>
                    <a:pt x="748" y="917"/>
                    <a:pt x="687" y="923"/>
                    <a:pt x="631" y="923"/>
                  </a:cubicBezTo>
                  <a:lnTo>
                    <a:pt x="628" y="1011"/>
                  </a:lnTo>
                  <a:cubicBezTo>
                    <a:pt x="766" y="978"/>
                    <a:pt x="847" y="962"/>
                    <a:pt x="872" y="962"/>
                  </a:cubicBezTo>
                  <a:cubicBezTo>
                    <a:pt x="897" y="962"/>
                    <a:pt x="920" y="967"/>
                    <a:pt x="940" y="977"/>
                  </a:cubicBezTo>
                  <a:cubicBezTo>
                    <a:pt x="960" y="987"/>
                    <a:pt x="971" y="1000"/>
                    <a:pt x="971" y="1015"/>
                  </a:cubicBezTo>
                  <a:cubicBezTo>
                    <a:pt x="971" y="1031"/>
                    <a:pt x="961" y="1042"/>
                    <a:pt x="941" y="1050"/>
                  </a:cubicBezTo>
                  <a:cubicBezTo>
                    <a:pt x="922" y="1058"/>
                    <a:pt x="877" y="1067"/>
                    <a:pt x="808" y="1078"/>
                  </a:cubicBezTo>
                  <a:cubicBezTo>
                    <a:pt x="738" y="1088"/>
                    <a:pt x="677" y="1093"/>
                    <a:pt x="625" y="1092"/>
                  </a:cubicBezTo>
                  <a:cubicBezTo>
                    <a:pt x="624" y="1141"/>
                    <a:pt x="623" y="1174"/>
                    <a:pt x="621" y="1189"/>
                  </a:cubicBezTo>
                  <a:lnTo>
                    <a:pt x="995" y="1150"/>
                  </a:lnTo>
                  <a:cubicBezTo>
                    <a:pt x="999" y="1066"/>
                    <a:pt x="1003" y="990"/>
                    <a:pt x="1005" y="922"/>
                  </a:cubicBezTo>
                  <a:cubicBezTo>
                    <a:pt x="1008" y="854"/>
                    <a:pt x="1009" y="793"/>
                    <a:pt x="1009" y="738"/>
                  </a:cubicBezTo>
                  <a:lnTo>
                    <a:pt x="1007" y="591"/>
                  </a:lnTo>
                  <a:cubicBezTo>
                    <a:pt x="1007" y="565"/>
                    <a:pt x="993" y="552"/>
                    <a:pt x="966" y="552"/>
                  </a:cubicBezTo>
                  <a:close/>
                  <a:moveTo>
                    <a:pt x="794" y="0"/>
                  </a:moveTo>
                  <a:cubicBezTo>
                    <a:pt x="822" y="0"/>
                    <a:pt x="860" y="8"/>
                    <a:pt x="906" y="24"/>
                  </a:cubicBezTo>
                  <a:cubicBezTo>
                    <a:pt x="951" y="39"/>
                    <a:pt x="974" y="58"/>
                    <a:pt x="974" y="81"/>
                  </a:cubicBezTo>
                  <a:cubicBezTo>
                    <a:pt x="974" y="103"/>
                    <a:pt x="963" y="127"/>
                    <a:pt x="942" y="151"/>
                  </a:cubicBezTo>
                  <a:cubicBezTo>
                    <a:pt x="935" y="160"/>
                    <a:pt x="921" y="187"/>
                    <a:pt x="899" y="231"/>
                  </a:cubicBezTo>
                  <a:cubicBezTo>
                    <a:pt x="904" y="227"/>
                    <a:pt x="926" y="219"/>
                    <a:pt x="964" y="207"/>
                  </a:cubicBezTo>
                  <a:cubicBezTo>
                    <a:pt x="1050" y="175"/>
                    <a:pt x="1119" y="158"/>
                    <a:pt x="1171" y="158"/>
                  </a:cubicBezTo>
                  <a:cubicBezTo>
                    <a:pt x="1195" y="158"/>
                    <a:pt x="1216" y="164"/>
                    <a:pt x="1235" y="177"/>
                  </a:cubicBezTo>
                  <a:cubicBezTo>
                    <a:pt x="1253" y="190"/>
                    <a:pt x="1262" y="205"/>
                    <a:pt x="1262" y="222"/>
                  </a:cubicBezTo>
                  <a:cubicBezTo>
                    <a:pt x="1262" y="248"/>
                    <a:pt x="1246" y="268"/>
                    <a:pt x="1214" y="280"/>
                  </a:cubicBezTo>
                  <a:cubicBezTo>
                    <a:pt x="1181" y="292"/>
                    <a:pt x="1065" y="315"/>
                    <a:pt x="864" y="350"/>
                  </a:cubicBezTo>
                  <a:cubicBezTo>
                    <a:pt x="833" y="440"/>
                    <a:pt x="814" y="488"/>
                    <a:pt x="807" y="495"/>
                  </a:cubicBezTo>
                  <a:cubicBezTo>
                    <a:pt x="881" y="478"/>
                    <a:pt x="933" y="463"/>
                    <a:pt x="964" y="450"/>
                  </a:cubicBezTo>
                  <a:cubicBezTo>
                    <a:pt x="995" y="437"/>
                    <a:pt x="1020" y="431"/>
                    <a:pt x="1038" y="431"/>
                  </a:cubicBezTo>
                  <a:cubicBezTo>
                    <a:pt x="1057" y="431"/>
                    <a:pt x="1090" y="443"/>
                    <a:pt x="1140" y="467"/>
                  </a:cubicBezTo>
                  <a:cubicBezTo>
                    <a:pt x="1189" y="491"/>
                    <a:pt x="1213" y="512"/>
                    <a:pt x="1213" y="532"/>
                  </a:cubicBezTo>
                  <a:cubicBezTo>
                    <a:pt x="1213" y="551"/>
                    <a:pt x="1204" y="574"/>
                    <a:pt x="1185" y="600"/>
                  </a:cubicBezTo>
                  <a:cubicBezTo>
                    <a:pt x="1176" y="611"/>
                    <a:pt x="1167" y="652"/>
                    <a:pt x="1160" y="723"/>
                  </a:cubicBezTo>
                  <a:cubicBezTo>
                    <a:pt x="1153" y="794"/>
                    <a:pt x="1143" y="932"/>
                    <a:pt x="1132" y="1137"/>
                  </a:cubicBezTo>
                  <a:cubicBezTo>
                    <a:pt x="1172" y="1131"/>
                    <a:pt x="1224" y="1122"/>
                    <a:pt x="1289" y="1111"/>
                  </a:cubicBezTo>
                  <a:cubicBezTo>
                    <a:pt x="1353" y="1099"/>
                    <a:pt x="1412" y="1093"/>
                    <a:pt x="1465" y="1093"/>
                  </a:cubicBezTo>
                  <a:cubicBezTo>
                    <a:pt x="1518" y="1093"/>
                    <a:pt x="1568" y="1106"/>
                    <a:pt x="1613" y="1130"/>
                  </a:cubicBezTo>
                  <a:cubicBezTo>
                    <a:pt x="1659" y="1155"/>
                    <a:pt x="1682" y="1180"/>
                    <a:pt x="1682" y="1207"/>
                  </a:cubicBezTo>
                  <a:cubicBezTo>
                    <a:pt x="1682" y="1246"/>
                    <a:pt x="1645" y="1265"/>
                    <a:pt x="1572" y="1265"/>
                  </a:cubicBezTo>
                  <a:cubicBezTo>
                    <a:pt x="1557" y="1265"/>
                    <a:pt x="1541" y="1264"/>
                    <a:pt x="1523" y="1263"/>
                  </a:cubicBezTo>
                  <a:cubicBezTo>
                    <a:pt x="1426" y="1253"/>
                    <a:pt x="1343" y="1248"/>
                    <a:pt x="1272" y="1248"/>
                  </a:cubicBezTo>
                  <a:cubicBezTo>
                    <a:pt x="1102" y="1248"/>
                    <a:pt x="925" y="1256"/>
                    <a:pt x="744" y="1273"/>
                  </a:cubicBezTo>
                  <a:cubicBezTo>
                    <a:pt x="722" y="1275"/>
                    <a:pt x="699" y="1277"/>
                    <a:pt x="677" y="1279"/>
                  </a:cubicBezTo>
                  <a:lnTo>
                    <a:pt x="626" y="1285"/>
                  </a:lnTo>
                  <a:lnTo>
                    <a:pt x="622" y="1284"/>
                  </a:lnTo>
                  <a:cubicBezTo>
                    <a:pt x="619" y="1284"/>
                    <a:pt x="615" y="1284"/>
                    <a:pt x="612" y="1284"/>
                  </a:cubicBezTo>
                  <a:cubicBezTo>
                    <a:pt x="606" y="1284"/>
                    <a:pt x="601" y="1285"/>
                    <a:pt x="596" y="1287"/>
                  </a:cubicBezTo>
                  <a:lnTo>
                    <a:pt x="594" y="1289"/>
                  </a:lnTo>
                  <a:lnTo>
                    <a:pt x="545" y="1295"/>
                  </a:lnTo>
                  <a:cubicBezTo>
                    <a:pt x="437" y="1309"/>
                    <a:pt x="334" y="1328"/>
                    <a:pt x="236" y="1349"/>
                  </a:cubicBezTo>
                  <a:cubicBezTo>
                    <a:pt x="201" y="1357"/>
                    <a:pt x="173" y="1361"/>
                    <a:pt x="150" y="1361"/>
                  </a:cubicBezTo>
                  <a:cubicBezTo>
                    <a:pt x="128" y="1361"/>
                    <a:pt x="98" y="1350"/>
                    <a:pt x="59" y="1328"/>
                  </a:cubicBezTo>
                  <a:cubicBezTo>
                    <a:pt x="20" y="1306"/>
                    <a:pt x="0" y="1285"/>
                    <a:pt x="0" y="1265"/>
                  </a:cubicBezTo>
                  <a:cubicBezTo>
                    <a:pt x="0" y="1245"/>
                    <a:pt x="21" y="1235"/>
                    <a:pt x="64" y="1235"/>
                  </a:cubicBezTo>
                  <a:cubicBezTo>
                    <a:pt x="110" y="1235"/>
                    <a:pt x="259" y="1223"/>
                    <a:pt x="510" y="1199"/>
                  </a:cubicBezTo>
                  <a:cubicBezTo>
                    <a:pt x="511" y="979"/>
                    <a:pt x="509" y="831"/>
                    <a:pt x="503" y="753"/>
                  </a:cubicBezTo>
                  <a:cubicBezTo>
                    <a:pt x="497" y="676"/>
                    <a:pt x="486" y="625"/>
                    <a:pt x="472" y="602"/>
                  </a:cubicBezTo>
                  <a:cubicBezTo>
                    <a:pt x="457" y="579"/>
                    <a:pt x="450" y="557"/>
                    <a:pt x="450" y="537"/>
                  </a:cubicBezTo>
                  <a:cubicBezTo>
                    <a:pt x="450" y="516"/>
                    <a:pt x="462" y="506"/>
                    <a:pt x="487" y="506"/>
                  </a:cubicBezTo>
                  <a:cubicBezTo>
                    <a:pt x="513" y="506"/>
                    <a:pt x="544" y="513"/>
                    <a:pt x="581" y="527"/>
                  </a:cubicBezTo>
                  <a:cubicBezTo>
                    <a:pt x="602" y="525"/>
                    <a:pt x="641" y="519"/>
                    <a:pt x="697" y="510"/>
                  </a:cubicBezTo>
                  <a:cubicBezTo>
                    <a:pt x="714" y="456"/>
                    <a:pt x="729" y="408"/>
                    <a:pt x="740" y="367"/>
                  </a:cubicBezTo>
                  <a:cubicBezTo>
                    <a:pt x="645" y="385"/>
                    <a:pt x="584" y="394"/>
                    <a:pt x="556" y="394"/>
                  </a:cubicBezTo>
                  <a:cubicBezTo>
                    <a:pt x="528" y="394"/>
                    <a:pt x="500" y="388"/>
                    <a:pt x="472" y="378"/>
                  </a:cubicBezTo>
                  <a:cubicBezTo>
                    <a:pt x="443" y="367"/>
                    <a:pt x="429" y="352"/>
                    <a:pt x="429" y="333"/>
                  </a:cubicBezTo>
                  <a:cubicBezTo>
                    <a:pt x="429" y="314"/>
                    <a:pt x="453" y="303"/>
                    <a:pt x="502" y="298"/>
                  </a:cubicBezTo>
                  <a:cubicBezTo>
                    <a:pt x="551" y="294"/>
                    <a:pt x="637" y="280"/>
                    <a:pt x="761" y="255"/>
                  </a:cubicBezTo>
                  <a:cubicBezTo>
                    <a:pt x="769" y="204"/>
                    <a:pt x="774" y="163"/>
                    <a:pt x="774" y="134"/>
                  </a:cubicBezTo>
                  <a:cubicBezTo>
                    <a:pt x="774" y="119"/>
                    <a:pt x="770" y="104"/>
                    <a:pt x="762" y="90"/>
                  </a:cubicBezTo>
                  <a:cubicBezTo>
                    <a:pt x="755" y="76"/>
                    <a:pt x="751" y="58"/>
                    <a:pt x="751" y="35"/>
                  </a:cubicBezTo>
                  <a:cubicBezTo>
                    <a:pt x="751" y="12"/>
                    <a:pt x="765" y="0"/>
                    <a:pt x="79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9822815" y="4435475"/>
            <a:ext cx="10547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800" b="1">
                <a:latin typeface="华文楷体" panose="02010600040101010101" charset="-122"/>
                <a:ea typeface="华文楷体" panose="02010600040101010101" charset="-122"/>
              </a:rPr>
              <a:t>直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062470" y="4587875"/>
            <a:ext cx="1143000" cy="1419860"/>
            <a:chOff x="11122" y="7225"/>
            <a:chExt cx="1800" cy="2236"/>
          </a:xfrm>
        </p:grpSpPr>
        <p:sp>
          <p:nvSpPr>
            <p:cNvPr id="59" name="文本框 58"/>
            <p:cNvSpPr txBox="1"/>
            <p:nvPr/>
          </p:nvSpPr>
          <p:spPr>
            <a:xfrm>
              <a:off x="11122" y="7667"/>
              <a:ext cx="1801" cy="179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7" h="1461">
                  <a:moveTo>
                    <a:pt x="651" y="420"/>
                  </a:moveTo>
                  <a:cubicBezTo>
                    <a:pt x="505" y="453"/>
                    <a:pt x="407" y="466"/>
                    <a:pt x="357" y="460"/>
                  </a:cubicBezTo>
                  <a:cubicBezTo>
                    <a:pt x="361" y="487"/>
                    <a:pt x="358" y="544"/>
                    <a:pt x="350" y="630"/>
                  </a:cubicBezTo>
                  <a:cubicBezTo>
                    <a:pt x="469" y="596"/>
                    <a:pt x="571" y="572"/>
                    <a:pt x="655" y="560"/>
                  </a:cubicBezTo>
                  <a:cubicBezTo>
                    <a:pt x="655" y="502"/>
                    <a:pt x="654" y="455"/>
                    <a:pt x="651" y="420"/>
                  </a:cubicBezTo>
                  <a:close/>
                  <a:moveTo>
                    <a:pt x="977" y="132"/>
                  </a:moveTo>
                  <a:cubicBezTo>
                    <a:pt x="921" y="132"/>
                    <a:pt x="819" y="143"/>
                    <a:pt x="671" y="166"/>
                  </a:cubicBezTo>
                  <a:cubicBezTo>
                    <a:pt x="698" y="163"/>
                    <a:pt x="722" y="168"/>
                    <a:pt x="742" y="181"/>
                  </a:cubicBezTo>
                  <a:cubicBezTo>
                    <a:pt x="763" y="194"/>
                    <a:pt x="773" y="209"/>
                    <a:pt x="773" y="225"/>
                  </a:cubicBezTo>
                  <a:cubicBezTo>
                    <a:pt x="773" y="241"/>
                    <a:pt x="771" y="254"/>
                    <a:pt x="768" y="266"/>
                  </a:cubicBezTo>
                  <a:cubicBezTo>
                    <a:pt x="765" y="277"/>
                    <a:pt x="764" y="293"/>
                    <a:pt x="764" y="312"/>
                  </a:cubicBezTo>
                  <a:cubicBezTo>
                    <a:pt x="823" y="299"/>
                    <a:pt x="871" y="289"/>
                    <a:pt x="909" y="284"/>
                  </a:cubicBezTo>
                  <a:cubicBezTo>
                    <a:pt x="947" y="279"/>
                    <a:pt x="969" y="273"/>
                    <a:pt x="975" y="267"/>
                  </a:cubicBezTo>
                  <a:cubicBezTo>
                    <a:pt x="981" y="261"/>
                    <a:pt x="989" y="243"/>
                    <a:pt x="998" y="213"/>
                  </a:cubicBezTo>
                  <a:cubicBezTo>
                    <a:pt x="1006" y="183"/>
                    <a:pt x="1011" y="163"/>
                    <a:pt x="1011" y="153"/>
                  </a:cubicBezTo>
                  <a:cubicBezTo>
                    <a:pt x="1011" y="139"/>
                    <a:pt x="999" y="132"/>
                    <a:pt x="977" y="132"/>
                  </a:cubicBezTo>
                  <a:close/>
                  <a:moveTo>
                    <a:pt x="1054" y="0"/>
                  </a:moveTo>
                  <a:cubicBezTo>
                    <a:pt x="1073" y="0"/>
                    <a:pt x="1092" y="8"/>
                    <a:pt x="1111" y="24"/>
                  </a:cubicBezTo>
                  <a:lnTo>
                    <a:pt x="1170" y="66"/>
                  </a:lnTo>
                  <a:cubicBezTo>
                    <a:pt x="1208" y="83"/>
                    <a:pt x="1227" y="101"/>
                    <a:pt x="1227" y="119"/>
                  </a:cubicBezTo>
                  <a:cubicBezTo>
                    <a:pt x="1227" y="137"/>
                    <a:pt x="1219" y="151"/>
                    <a:pt x="1204" y="160"/>
                  </a:cubicBezTo>
                  <a:cubicBezTo>
                    <a:pt x="1188" y="170"/>
                    <a:pt x="1166" y="190"/>
                    <a:pt x="1138" y="222"/>
                  </a:cubicBezTo>
                  <a:cubicBezTo>
                    <a:pt x="1109" y="253"/>
                    <a:pt x="1095" y="272"/>
                    <a:pt x="1095" y="277"/>
                  </a:cubicBezTo>
                  <a:cubicBezTo>
                    <a:pt x="1095" y="282"/>
                    <a:pt x="1099" y="290"/>
                    <a:pt x="1108" y="299"/>
                  </a:cubicBezTo>
                  <a:cubicBezTo>
                    <a:pt x="1117" y="309"/>
                    <a:pt x="1121" y="321"/>
                    <a:pt x="1121" y="336"/>
                  </a:cubicBezTo>
                  <a:cubicBezTo>
                    <a:pt x="1121" y="352"/>
                    <a:pt x="1106" y="361"/>
                    <a:pt x="1075" y="365"/>
                  </a:cubicBezTo>
                  <a:lnTo>
                    <a:pt x="979" y="375"/>
                  </a:lnTo>
                  <a:cubicBezTo>
                    <a:pt x="883" y="385"/>
                    <a:pt x="811" y="394"/>
                    <a:pt x="764" y="402"/>
                  </a:cubicBezTo>
                  <a:cubicBezTo>
                    <a:pt x="764" y="477"/>
                    <a:pt x="764" y="526"/>
                    <a:pt x="765" y="548"/>
                  </a:cubicBezTo>
                  <a:cubicBezTo>
                    <a:pt x="1040" y="514"/>
                    <a:pt x="1188" y="493"/>
                    <a:pt x="1206" y="485"/>
                  </a:cubicBezTo>
                  <a:cubicBezTo>
                    <a:pt x="1225" y="477"/>
                    <a:pt x="1245" y="472"/>
                    <a:pt x="1268" y="472"/>
                  </a:cubicBezTo>
                  <a:cubicBezTo>
                    <a:pt x="1290" y="472"/>
                    <a:pt x="1328" y="490"/>
                    <a:pt x="1384" y="526"/>
                  </a:cubicBezTo>
                  <a:cubicBezTo>
                    <a:pt x="1440" y="562"/>
                    <a:pt x="1467" y="593"/>
                    <a:pt x="1467" y="619"/>
                  </a:cubicBezTo>
                  <a:cubicBezTo>
                    <a:pt x="1467" y="638"/>
                    <a:pt x="1457" y="655"/>
                    <a:pt x="1436" y="670"/>
                  </a:cubicBezTo>
                  <a:cubicBezTo>
                    <a:pt x="1415" y="685"/>
                    <a:pt x="1396" y="717"/>
                    <a:pt x="1380" y="765"/>
                  </a:cubicBezTo>
                  <a:cubicBezTo>
                    <a:pt x="1356" y="834"/>
                    <a:pt x="1337" y="882"/>
                    <a:pt x="1325" y="909"/>
                  </a:cubicBezTo>
                  <a:cubicBezTo>
                    <a:pt x="1312" y="935"/>
                    <a:pt x="1288" y="965"/>
                    <a:pt x="1252" y="999"/>
                  </a:cubicBezTo>
                  <a:cubicBezTo>
                    <a:pt x="1216" y="1034"/>
                    <a:pt x="1185" y="1051"/>
                    <a:pt x="1160" y="1051"/>
                  </a:cubicBezTo>
                  <a:cubicBezTo>
                    <a:pt x="1135" y="1051"/>
                    <a:pt x="1119" y="1040"/>
                    <a:pt x="1112" y="1020"/>
                  </a:cubicBezTo>
                  <a:cubicBezTo>
                    <a:pt x="1087" y="969"/>
                    <a:pt x="1061" y="927"/>
                    <a:pt x="1033" y="892"/>
                  </a:cubicBezTo>
                  <a:cubicBezTo>
                    <a:pt x="1004" y="858"/>
                    <a:pt x="990" y="834"/>
                    <a:pt x="990" y="819"/>
                  </a:cubicBezTo>
                  <a:cubicBezTo>
                    <a:pt x="990" y="804"/>
                    <a:pt x="997" y="796"/>
                    <a:pt x="1011" y="796"/>
                  </a:cubicBezTo>
                  <a:cubicBezTo>
                    <a:pt x="1025" y="796"/>
                    <a:pt x="1046" y="802"/>
                    <a:pt x="1075" y="814"/>
                  </a:cubicBezTo>
                  <a:cubicBezTo>
                    <a:pt x="1104" y="826"/>
                    <a:pt x="1126" y="832"/>
                    <a:pt x="1141" y="832"/>
                  </a:cubicBezTo>
                  <a:cubicBezTo>
                    <a:pt x="1168" y="832"/>
                    <a:pt x="1191" y="805"/>
                    <a:pt x="1210" y="752"/>
                  </a:cubicBezTo>
                  <a:cubicBezTo>
                    <a:pt x="1229" y="699"/>
                    <a:pt x="1238" y="656"/>
                    <a:pt x="1238" y="625"/>
                  </a:cubicBezTo>
                  <a:cubicBezTo>
                    <a:pt x="1238" y="617"/>
                    <a:pt x="1234" y="611"/>
                    <a:pt x="1226" y="609"/>
                  </a:cubicBezTo>
                  <a:cubicBezTo>
                    <a:pt x="1217" y="606"/>
                    <a:pt x="1198" y="604"/>
                    <a:pt x="1167" y="604"/>
                  </a:cubicBezTo>
                  <a:cubicBezTo>
                    <a:pt x="1071" y="604"/>
                    <a:pt x="937" y="615"/>
                    <a:pt x="765" y="636"/>
                  </a:cubicBezTo>
                  <a:lnTo>
                    <a:pt x="777" y="1225"/>
                  </a:lnTo>
                  <a:cubicBezTo>
                    <a:pt x="777" y="1302"/>
                    <a:pt x="772" y="1361"/>
                    <a:pt x="761" y="1401"/>
                  </a:cubicBezTo>
                  <a:cubicBezTo>
                    <a:pt x="751" y="1441"/>
                    <a:pt x="733" y="1461"/>
                    <a:pt x="706" y="1461"/>
                  </a:cubicBezTo>
                  <a:cubicBezTo>
                    <a:pt x="680" y="1461"/>
                    <a:pt x="658" y="1437"/>
                    <a:pt x="640" y="1390"/>
                  </a:cubicBezTo>
                  <a:cubicBezTo>
                    <a:pt x="622" y="1343"/>
                    <a:pt x="614" y="1308"/>
                    <a:pt x="614" y="1284"/>
                  </a:cubicBezTo>
                  <a:cubicBezTo>
                    <a:pt x="614" y="1261"/>
                    <a:pt x="619" y="1230"/>
                    <a:pt x="629" y="1191"/>
                  </a:cubicBezTo>
                  <a:cubicBezTo>
                    <a:pt x="646" y="1137"/>
                    <a:pt x="655" y="989"/>
                    <a:pt x="655" y="748"/>
                  </a:cubicBezTo>
                  <a:cubicBezTo>
                    <a:pt x="620" y="843"/>
                    <a:pt x="557" y="930"/>
                    <a:pt x="464" y="1009"/>
                  </a:cubicBezTo>
                  <a:cubicBezTo>
                    <a:pt x="372" y="1087"/>
                    <a:pt x="284" y="1146"/>
                    <a:pt x="200" y="1185"/>
                  </a:cubicBezTo>
                  <a:cubicBezTo>
                    <a:pt x="116" y="1225"/>
                    <a:pt x="62" y="1244"/>
                    <a:pt x="37" y="1244"/>
                  </a:cubicBezTo>
                  <a:cubicBezTo>
                    <a:pt x="12" y="1244"/>
                    <a:pt x="0" y="1236"/>
                    <a:pt x="0" y="1218"/>
                  </a:cubicBezTo>
                  <a:cubicBezTo>
                    <a:pt x="0" y="1201"/>
                    <a:pt x="8" y="1187"/>
                    <a:pt x="24" y="1176"/>
                  </a:cubicBezTo>
                  <a:cubicBezTo>
                    <a:pt x="158" y="1096"/>
                    <a:pt x="278" y="1008"/>
                    <a:pt x="385" y="912"/>
                  </a:cubicBezTo>
                  <a:cubicBezTo>
                    <a:pt x="492" y="816"/>
                    <a:pt x="572" y="730"/>
                    <a:pt x="623" y="655"/>
                  </a:cubicBezTo>
                  <a:cubicBezTo>
                    <a:pt x="549" y="669"/>
                    <a:pt x="479" y="687"/>
                    <a:pt x="413" y="710"/>
                  </a:cubicBezTo>
                  <a:cubicBezTo>
                    <a:pt x="347" y="733"/>
                    <a:pt x="300" y="761"/>
                    <a:pt x="274" y="794"/>
                  </a:cubicBezTo>
                  <a:cubicBezTo>
                    <a:pt x="247" y="827"/>
                    <a:pt x="224" y="844"/>
                    <a:pt x="204" y="844"/>
                  </a:cubicBezTo>
                  <a:cubicBezTo>
                    <a:pt x="185" y="844"/>
                    <a:pt x="171" y="833"/>
                    <a:pt x="164" y="811"/>
                  </a:cubicBezTo>
                  <a:cubicBezTo>
                    <a:pt x="156" y="790"/>
                    <a:pt x="152" y="765"/>
                    <a:pt x="152" y="736"/>
                  </a:cubicBezTo>
                  <a:cubicBezTo>
                    <a:pt x="152" y="707"/>
                    <a:pt x="165" y="683"/>
                    <a:pt x="190" y="664"/>
                  </a:cubicBezTo>
                  <a:cubicBezTo>
                    <a:pt x="219" y="643"/>
                    <a:pt x="233" y="600"/>
                    <a:pt x="233" y="537"/>
                  </a:cubicBezTo>
                  <a:cubicBezTo>
                    <a:pt x="233" y="493"/>
                    <a:pt x="226" y="458"/>
                    <a:pt x="211" y="434"/>
                  </a:cubicBezTo>
                  <a:cubicBezTo>
                    <a:pt x="201" y="419"/>
                    <a:pt x="196" y="401"/>
                    <a:pt x="196" y="381"/>
                  </a:cubicBezTo>
                  <a:cubicBezTo>
                    <a:pt x="196" y="360"/>
                    <a:pt x="210" y="350"/>
                    <a:pt x="238" y="350"/>
                  </a:cubicBezTo>
                  <a:cubicBezTo>
                    <a:pt x="267" y="350"/>
                    <a:pt x="299" y="358"/>
                    <a:pt x="336" y="375"/>
                  </a:cubicBezTo>
                  <a:cubicBezTo>
                    <a:pt x="386" y="375"/>
                    <a:pt x="490" y="360"/>
                    <a:pt x="646" y="331"/>
                  </a:cubicBezTo>
                  <a:cubicBezTo>
                    <a:pt x="638" y="268"/>
                    <a:pt x="624" y="220"/>
                    <a:pt x="603" y="187"/>
                  </a:cubicBezTo>
                  <a:cubicBezTo>
                    <a:pt x="560" y="198"/>
                    <a:pt x="524" y="207"/>
                    <a:pt x="496" y="215"/>
                  </a:cubicBezTo>
                  <a:cubicBezTo>
                    <a:pt x="469" y="222"/>
                    <a:pt x="442" y="226"/>
                    <a:pt x="417" y="226"/>
                  </a:cubicBezTo>
                  <a:cubicBezTo>
                    <a:pt x="393" y="226"/>
                    <a:pt x="368" y="219"/>
                    <a:pt x="344" y="203"/>
                  </a:cubicBezTo>
                  <a:cubicBezTo>
                    <a:pt x="321" y="188"/>
                    <a:pt x="309" y="171"/>
                    <a:pt x="309" y="152"/>
                  </a:cubicBezTo>
                  <a:cubicBezTo>
                    <a:pt x="309" y="133"/>
                    <a:pt x="330" y="123"/>
                    <a:pt x="373" y="121"/>
                  </a:cubicBezTo>
                  <a:cubicBezTo>
                    <a:pt x="438" y="117"/>
                    <a:pt x="550" y="102"/>
                    <a:pt x="710" y="77"/>
                  </a:cubicBezTo>
                  <a:cubicBezTo>
                    <a:pt x="870" y="51"/>
                    <a:pt x="964" y="31"/>
                    <a:pt x="991" y="16"/>
                  </a:cubicBezTo>
                  <a:cubicBezTo>
                    <a:pt x="1014" y="5"/>
                    <a:pt x="1035" y="0"/>
                    <a:pt x="1054" y="0"/>
                  </a:cubicBezTo>
                  <a:close/>
                </a:path>
              </a:pathLst>
            </a:custGeom>
            <a:solidFill>
              <a:schemeClr val="tx1"/>
            </a:solidFill>
            <a:effectLst/>
          </p:spPr>
          <p:txBody>
            <a:bodyPr wrap="square" rtlCol="0">
              <a:noAutofit/>
            </a:bodyPr>
            <a:lstStyle/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2040" y="7225"/>
              <a:ext cx="522" cy="44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360">
                  <a:moveTo>
                    <a:pt x="224" y="0"/>
                  </a:moveTo>
                  <a:cubicBezTo>
                    <a:pt x="245" y="0"/>
                    <a:pt x="283" y="15"/>
                    <a:pt x="340" y="45"/>
                  </a:cubicBezTo>
                  <a:cubicBezTo>
                    <a:pt x="397" y="74"/>
                    <a:pt x="425" y="100"/>
                    <a:pt x="425" y="123"/>
                  </a:cubicBezTo>
                  <a:cubicBezTo>
                    <a:pt x="425" y="143"/>
                    <a:pt x="412" y="159"/>
                    <a:pt x="387" y="172"/>
                  </a:cubicBezTo>
                  <a:lnTo>
                    <a:pt x="225" y="263"/>
                  </a:lnTo>
                  <a:cubicBezTo>
                    <a:pt x="118" y="328"/>
                    <a:pt x="52" y="360"/>
                    <a:pt x="27" y="360"/>
                  </a:cubicBezTo>
                  <a:cubicBezTo>
                    <a:pt x="9" y="360"/>
                    <a:pt x="0" y="353"/>
                    <a:pt x="0" y="339"/>
                  </a:cubicBezTo>
                  <a:cubicBezTo>
                    <a:pt x="0" y="325"/>
                    <a:pt x="9" y="308"/>
                    <a:pt x="28" y="290"/>
                  </a:cubicBezTo>
                  <a:cubicBezTo>
                    <a:pt x="146" y="177"/>
                    <a:pt x="202" y="105"/>
                    <a:pt x="196" y="72"/>
                  </a:cubicBezTo>
                  <a:cubicBezTo>
                    <a:pt x="195" y="60"/>
                    <a:pt x="194" y="44"/>
                    <a:pt x="194" y="27"/>
                  </a:cubicBezTo>
                  <a:cubicBezTo>
                    <a:pt x="194" y="9"/>
                    <a:pt x="204" y="0"/>
                    <a:pt x="224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571" y="7392"/>
              <a:ext cx="330" cy="2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" h="239">
                  <a:moveTo>
                    <a:pt x="57" y="0"/>
                  </a:moveTo>
                  <a:cubicBezTo>
                    <a:pt x="118" y="0"/>
                    <a:pt x="169" y="13"/>
                    <a:pt x="209" y="39"/>
                  </a:cubicBezTo>
                  <a:cubicBezTo>
                    <a:pt x="249" y="64"/>
                    <a:pt x="269" y="103"/>
                    <a:pt x="269" y="156"/>
                  </a:cubicBezTo>
                  <a:cubicBezTo>
                    <a:pt x="269" y="212"/>
                    <a:pt x="248" y="239"/>
                    <a:pt x="207" y="239"/>
                  </a:cubicBezTo>
                  <a:cubicBezTo>
                    <a:pt x="192" y="239"/>
                    <a:pt x="179" y="234"/>
                    <a:pt x="168" y="224"/>
                  </a:cubicBezTo>
                  <a:cubicBezTo>
                    <a:pt x="158" y="214"/>
                    <a:pt x="130" y="185"/>
                    <a:pt x="87" y="137"/>
                  </a:cubicBezTo>
                  <a:cubicBezTo>
                    <a:pt x="43" y="89"/>
                    <a:pt x="17" y="62"/>
                    <a:pt x="10" y="56"/>
                  </a:cubicBezTo>
                  <a:cubicBezTo>
                    <a:pt x="3" y="50"/>
                    <a:pt x="0" y="40"/>
                    <a:pt x="0" y="24"/>
                  </a:cubicBezTo>
                  <a:cubicBezTo>
                    <a:pt x="0" y="8"/>
                    <a:pt x="19" y="0"/>
                    <a:pt x="57" y="0"/>
                  </a:cubicBezTo>
                  <a:close/>
                </a:path>
              </a:pathLst>
            </a:custGeom>
            <a:solidFill>
              <a:srgbClr val="FFC000"/>
            </a:solidFill>
            <a:effectLst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6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1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6" grpId="0"/>
      <p:bldP spid="143" grpId="0"/>
      <p:bldP spid="145" grpId="0"/>
      <p:bldP spid="162" grpId="0"/>
      <p:bldP spid="164" grpId="0"/>
      <p:bldP spid="181" grpId="0"/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7713568" cy="1616710"/>
            <a:chOff x="-861004" y="521722"/>
            <a:chExt cx="7713568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6872828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</a:t>
              </a:r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ǒ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jué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wǒ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de </a:t>
              </a:r>
              <a:r>
                <a:rPr lang="en-US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àn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yǔ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shuō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d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hěn</a:t>
              </a:r>
              <a:r>
                <a:rPr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</a:t>
              </a:r>
              <a:r>
                <a:rPr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hǎo</a:t>
              </a:r>
              <a:r>
                <a:rPr lang="en-US" sz="24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我觉得我的汉语说得很好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04745" y="3472815"/>
            <a:ext cx="6863542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N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ǐ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jué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àn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yǔ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shuō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hǎo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ma</a:t>
            </a:r>
            <a:r>
              <a:rPr lang="zh-CN" alt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你觉得我的汉语说得好吗？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6863542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jué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wǒ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àn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yǔ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shuō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d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bù</a:t>
            </a:r>
            <a:r>
              <a:rPr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hǎo</a:t>
            </a:r>
            <a:r>
              <a:rPr lang="en-US" sz="24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我觉得我的汉语说得不好。</a:t>
            </a:r>
          </a:p>
        </p:txBody>
      </p:sp>
    </p:spTree>
    <p:extLst>
      <p:ext uri="{BB962C8B-B14F-4D97-AF65-F5344CB8AC3E}">
        <p14:creationId xmlns:p14="http://schemas.microsoft.com/office/powerpoint/2010/main" val="20454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51" grpId="0" bldLvl="0" animBg="1"/>
      <p:bldP spid="5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9154160" cy="1616710"/>
            <a:chOff x="-861004" y="521722"/>
            <a:chExt cx="915416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831342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Z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hè shì qī z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i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gěi wǒ zuò de yú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, 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zuò d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e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hěn hǎo chī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这是妻子给我做的鱼，做得很好吃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04745" y="3472815"/>
            <a:ext cx="830453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hè shì qī z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i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gěi wǒ zuò de yú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,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zuò d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 hǎo chī ma</a:t>
            </a:r>
            <a:r>
              <a:rPr lang="zh-CN" alt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这是妻子给我做的鱼，做得好吃吗？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830453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hè shì qī z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i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gěi wǒ zuò de yú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,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zuò d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e bù hǎo chī.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这是妻子给我做的鱼，做得不好吃。</a:t>
            </a:r>
          </a:p>
        </p:txBody>
      </p:sp>
    </p:spTree>
    <p:extLst>
      <p:ext uri="{BB962C8B-B14F-4D97-AF65-F5344CB8AC3E}">
        <p14:creationId xmlns:p14="http://schemas.microsoft.com/office/powerpoint/2010/main" val="23982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51" grpId="0" bldLvl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54719" y="1283820"/>
            <a:ext cx="7289800" cy="1616710"/>
            <a:chOff x="-861004" y="521722"/>
            <a:chExt cx="7289800" cy="1616710"/>
          </a:xfrm>
        </p:grpSpPr>
        <p:sp>
          <p:nvSpPr>
            <p:cNvPr id="17" name="文本框 16"/>
            <p:cNvSpPr txBox="1"/>
            <p:nvPr/>
          </p:nvSpPr>
          <p:spPr>
            <a:xfrm>
              <a:off x="-20264" y="1062107"/>
              <a:ext cx="6449060" cy="10763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dirty="0" err="1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  C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óng wǒ jiā dào yī yuàn yǒu diǎ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n</a:t>
              </a:r>
              <a:r>
                <a:rPr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r yuǎn</a:t>
              </a:r>
              <a:r>
                <a:rPr lang="en-US" sz="240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宋体" panose="02010600030101010101" pitchFamily="2" charset="-122"/>
                </a:rPr>
                <a:t>.</a:t>
              </a:r>
              <a:endPara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endParaRPr>
            </a:p>
            <a:p>
              <a:pPr algn="l"/>
              <a:r>
                <a:rPr lang="en-US" alt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  </a:t>
              </a:r>
              <a:r>
                <a:rPr lang="zh-CN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从我家到医院有点儿远</a:t>
              </a:r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sym typeface="宋体" panose="02010600030101010101" pitchFamily="2" charset="-122"/>
                </a:rPr>
                <a:t>。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861004" y="521722"/>
              <a:ext cx="1263411" cy="1263413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65735" y="213995"/>
            <a:ext cx="259334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复习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--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回答问题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237490" y="702310"/>
            <a:ext cx="41998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Review A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nswer Questions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395220" y="3498215"/>
            <a:ext cx="644906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C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óng wǒ jiā dào yī yuàn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yuǎn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ma</a:t>
            </a:r>
            <a:r>
              <a:rPr lang="zh-CN" alt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？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从我家到医院远吗？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404745" y="5172075"/>
            <a:ext cx="6440170" cy="1076325"/>
          </a:xfrm>
          <a:prstGeom prst="rect">
            <a:avLst/>
          </a:prstGeom>
          <a:solidFill>
            <a:schemeClr val="bg1"/>
          </a:solidFill>
          <a:ln w="57150">
            <a:solidFill>
              <a:srgbClr val="A8002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C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óng wǒ jiā dào yī yuàn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 bù </a:t>
            </a:r>
            <a:r>
              <a:rPr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yuǎn</a:t>
            </a:r>
            <a:r>
              <a:rPr lang="en-US" sz="240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宋体" panose="02010600030101010101" pitchFamily="2" charset="-122"/>
              </a:rPr>
              <a:t>.</a:t>
            </a:r>
            <a:endParaRPr sz="240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宋体" panose="02010600030101010101" pitchFamily="2" charset="-122"/>
            </a:endParaRPr>
          </a:p>
          <a:p>
            <a:pPr algn="l"/>
            <a:r>
              <a:rPr lang="en-US" altLang="zh-CN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  </a:t>
            </a:r>
            <a:r>
              <a:rPr lang="zh-CN" altLang="en-US" sz="4000" b="1" dirty="0">
                <a:latin typeface="华文楷体" panose="02010600040101010101" charset="-122"/>
                <a:ea typeface="华文楷体" panose="02010600040101010101" charset="-122"/>
                <a:sym typeface="宋体" panose="02010600030101010101" pitchFamily="2" charset="-122"/>
              </a:rPr>
              <a:t>从我家到医院不远。</a:t>
            </a:r>
          </a:p>
        </p:txBody>
      </p:sp>
    </p:spTree>
    <p:extLst>
      <p:ext uri="{BB962C8B-B14F-4D97-AF65-F5344CB8AC3E}">
        <p14:creationId xmlns:p14="http://schemas.microsoft.com/office/powerpoint/2010/main" val="31627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51" grpId="0" bldLvl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3"/>
          <p:cNvSpPr/>
          <p:nvPr/>
        </p:nvSpPr>
        <p:spPr>
          <a:xfrm>
            <a:off x="10045035" y="3748873"/>
            <a:ext cx="2746646" cy="1544988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6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4"/>
          <p:cNvSpPr/>
          <p:nvPr/>
        </p:nvSpPr>
        <p:spPr>
          <a:xfrm>
            <a:off x="7689131" y="3571263"/>
            <a:ext cx="3351579" cy="1885263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1859998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5"/>
          <p:cNvSpPr/>
          <p:nvPr/>
        </p:nvSpPr>
        <p:spPr>
          <a:xfrm>
            <a:off x="4204970" y="3461385"/>
            <a:ext cx="3796665" cy="2139315"/>
          </a:xfrm>
          <a:prstGeom prst="roundRect">
            <a:avLst>
              <a:gd name="adj" fmla="val 5128"/>
            </a:avLst>
          </a:prstGeom>
          <a:blipFill rotWithShape="1"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6"/>
          <p:cNvSpPr/>
          <p:nvPr/>
        </p:nvSpPr>
        <p:spPr>
          <a:xfrm>
            <a:off x="1162050" y="3571263"/>
            <a:ext cx="3351578" cy="1885263"/>
          </a:xfrm>
          <a:prstGeom prst="roundRect">
            <a:avLst>
              <a:gd name="adj" fmla="val 5128"/>
            </a:avLst>
          </a:prstGeom>
          <a:blipFill rotWithShape="1"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7"/>
          <p:cNvSpPr/>
          <p:nvPr/>
        </p:nvSpPr>
        <p:spPr>
          <a:xfrm>
            <a:off x="-600412" y="3748874"/>
            <a:ext cx="2746645" cy="1544988"/>
          </a:xfrm>
          <a:prstGeom prst="roundRect">
            <a:avLst>
              <a:gd name="adj" fmla="val 5128"/>
            </a:avLst>
          </a:prstGeom>
          <a:blipFill rotWithShape="1"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Left">
              <a:rot lat="0" lon="3000000" rev="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776289" y="3162417"/>
            <a:ext cx="13743848" cy="2707108"/>
            <a:chOff x="-776289" y="2590917"/>
            <a:chExt cx="13743848" cy="270710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4060281" y="2590917"/>
              <a:ext cx="4070708" cy="2707108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580614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微信274298632"/>
            <p:cNvSpPr>
              <a:spLocks noChangeAspect="1"/>
            </p:cNvSpPr>
            <p:nvPr/>
          </p:nvSpPr>
          <p:spPr>
            <a:xfrm>
              <a:off x="992555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1859998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2656" y="2727853"/>
              <a:ext cx="3528000" cy="2430000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>
              <a:spLocks noChangeAspect="1"/>
            </p:cNvSpPr>
            <p:nvPr/>
          </p:nvSpPr>
          <p:spPr>
            <a:xfrm>
              <a:off x="-776289" y="2931420"/>
              <a:ext cx="3042000" cy="2022995"/>
            </a:xfrm>
            <a:custGeom>
              <a:avLst/>
              <a:gdLst>
                <a:gd name="connsiteX0" fmla="*/ 3937978 w 4070708"/>
                <a:gd name="connsiteY0" fmla="*/ 2487679 h 2707108"/>
                <a:gd name="connsiteX1" fmla="*/ 3937978 w 4070708"/>
                <a:gd name="connsiteY1" fmla="*/ 2667282 h 2707108"/>
                <a:gd name="connsiteX2" fmla="*/ 4015800 w 4070708"/>
                <a:gd name="connsiteY2" fmla="*/ 2667282 h 2707108"/>
                <a:gd name="connsiteX3" fmla="*/ 4015800 w 4070708"/>
                <a:gd name="connsiteY3" fmla="*/ 2487679 h 2707108"/>
                <a:gd name="connsiteX4" fmla="*/ 3804118 w 4070708"/>
                <a:gd name="connsiteY4" fmla="*/ 2487679 h 2707108"/>
                <a:gd name="connsiteX5" fmla="*/ 3804118 w 4070708"/>
                <a:gd name="connsiteY5" fmla="*/ 2667282 h 2707108"/>
                <a:gd name="connsiteX6" fmla="*/ 3881940 w 4070708"/>
                <a:gd name="connsiteY6" fmla="*/ 2667282 h 2707108"/>
                <a:gd name="connsiteX7" fmla="*/ 3881940 w 4070708"/>
                <a:gd name="connsiteY7" fmla="*/ 2487679 h 2707108"/>
                <a:gd name="connsiteX8" fmla="*/ 3670258 w 4070708"/>
                <a:gd name="connsiteY8" fmla="*/ 2487679 h 2707108"/>
                <a:gd name="connsiteX9" fmla="*/ 3670258 w 4070708"/>
                <a:gd name="connsiteY9" fmla="*/ 2667282 h 2707108"/>
                <a:gd name="connsiteX10" fmla="*/ 3748080 w 4070708"/>
                <a:gd name="connsiteY10" fmla="*/ 2667282 h 2707108"/>
                <a:gd name="connsiteX11" fmla="*/ 3748080 w 4070708"/>
                <a:gd name="connsiteY11" fmla="*/ 2487679 h 2707108"/>
                <a:gd name="connsiteX12" fmla="*/ 3536398 w 4070708"/>
                <a:gd name="connsiteY12" fmla="*/ 2487679 h 2707108"/>
                <a:gd name="connsiteX13" fmla="*/ 3536398 w 4070708"/>
                <a:gd name="connsiteY13" fmla="*/ 2667282 h 2707108"/>
                <a:gd name="connsiteX14" fmla="*/ 3614220 w 4070708"/>
                <a:gd name="connsiteY14" fmla="*/ 2667282 h 2707108"/>
                <a:gd name="connsiteX15" fmla="*/ 3614220 w 4070708"/>
                <a:gd name="connsiteY15" fmla="*/ 2487679 h 2707108"/>
                <a:gd name="connsiteX16" fmla="*/ 3402538 w 4070708"/>
                <a:gd name="connsiteY16" fmla="*/ 2487679 h 2707108"/>
                <a:gd name="connsiteX17" fmla="*/ 3402538 w 4070708"/>
                <a:gd name="connsiteY17" fmla="*/ 2667282 h 2707108"/>
                <a:gd name="connsiteX18" fmla="*/ 3480360 w 4070708"/>
                <a:gd name="connsiteY18" fmla="*/ 2667282 h 2707108"/>
                <a:gd name="connsiteX19" fmla="*/ 3480360 w 4070708"/>
                <a:gd name="connsiteY19" fmla="*/ 2487679 h 2707108"/>
                <a:gd name="connsiteX20" fmla="*/ 3268678 w 4070708"/>
                <a:gd name="connsiteY20" fmla="*/ 2487679 h 2707108"/>
                <a:gd name="connsiteX21" fmla="*/ 3268678 w 4070708"/>
                <a:gd name="connsiteY21" fmla="*/ 2667282 h 2707108"/>
                <a:gd name="connsiteX22" fmla="*/ 3346500 w 4070708"/>
                <a:gd name="connsiteY22" fmla="*/ 2667282 h 2707108"/>
                <a:gd name="connsiteX23" fmla="*/ 3346500 w 4070708"/>
                <a:gd name="connsiteY23" fmla="*/ 2487679 h 2707108"/>
                <a:gd name="connsiteX24" fmla="*/ 3134818 w 4070708"/>
                <a:gd name="connsiteY24" fmla="*/ 2487679 h 2707108"/>
                <a:gd name="connsiteX25" fmla="*/ 3134818 w 4070708"/>
                <a:gd name="connsiteY25" fmla="*/ 2667282 h 2707108"/>
                <a:gd name="connsiteX26" fmla="*/ 3212640 w 4070708"/>
                <a:gd name="connsiteY26" fmla="*/ 2667282 h 2707108"/>
                <a:gd name="connsiteX27" fmla="*/ 3212640 w 4070708"/>
                <a:gd name="connsiteY27" fmla="*/ 2487679 h 2707108"/>
                <a:gd name="connsiteX28" fmla="*/ 3000958 w 4070708"/>
                <a:gd name="connsiteY28" fmla="*/ 2487679 h 2707108"/>
                <a:gd name="connsiteX29" fmla="*/ 3000958 w 4070708"/>
                <a:gd name="connsiteY29" fmla="*/ 2667282 h 2707108"/>
                <a:gd name="connsiteX30" fmla="*/ 3078780 w 4070708"/>
                <a:gd name="connsiteY30" fmla="*/ 2667282 h 2707108"/>
                <a:gd name="connsiteX31" fmla="*/ 3078780 w 4070708"/>
                <a:gd name="connsiteY31" fmla="*/ 2487679 h 2707108"/>
                <a:gd name="connsiteX32" fmla="*/ 2867098 w 4070708"/>
                <a:gd name="connsiteY32" fmla="*/ 2487679 h 2707108"/>
                <a:gd name="connsiteX33" fmla="*/ 2867098 w 4070708"/>
                <a:gd name="connsiteY33" fmla="*/ 2667282 h 2707108"/>
                <a:gd name="connsiteX34" fmla="*/ 2944920 w 4070708"/>
                <a:gd name="connsiteY34" fmla="*/ 2667282 h 2707108"/>
                <a:gd name="connsiteX35" fmla="*/ 2944920 w 4070708"/>
                <a:gd name="connsiteY35" fmla="*/ 2487679 h 2707108"/>
                <a:gd name="connsiteX36" fmla="*/ 2733238 w 4070708"/>
                <a:gd name="connsiteY36" fmla="*/ 2487679 h 2707108"/>
                <a:gd name="connsiteX37" fmla="*/ 2733238 w 4070708"/>
                <a:gd name="connsiteY37" fmla="*/ 2667282 h 2707108"/>
                <a:gd name="connsiteX38" fmla="*/ 2811060 w 4070708"/>
                <a:gd name="connsiteY38" fmla="*/ 2667282 h 2707108"/>
                <a:gd name="connsiteX39" fmla="*/ 2811060 w 4070708"/>
                <a:gd name="connsiteY39" fmla="*/ 2487679 h 2707108"/>
                <a:gd name="connsiteX40" fmla="*/ 2599378 w 4070708"/>
                <a:gd name="connsiteY40" fmla="*/ 2487679 h 2707108"/>
                <a:gd name="connsiteX41" fmla="*/ 2599378 w 4070708"/>
                <a:gd name="connsiteY41" fmla="*/ 2667282 h 2707108"/>
                <a:gd name="connsiteX42" fmla="*/ 2677200 w 4070708"/>
                <a:gd name="connsiteY42" fmla="*/ 2667282 h 2707108"/>
                <a:gd name="connsiteX43" fmla="*/ 2677200 w 4070708"/>
                <a:gd name="connsiteY43" fmla="*/ 2487679 h 2707108"/>
                <a:gd name="connsiteX44" fmla="*/ 2465518 w 4070708"/>
                <a:gd name="connsiteY44" fmla="*/ 2487679 h 2707108"/>
                <a:gd name="connsiteX45" fmla="*/ 2465518 w 4070708"/>
                <a:gd name="connsiteY45" fmla="*/ 2667282 h 2707108"/>
                <a:gd name="connsiteX46" fmla="*/ 2543340 w 4070708"/>
                <a:gd name="connsiteY46" fmla="*/ 2667282 h 2707108"/>
                <a:gd name="connsiteX47" fmla="*/ 2543340 w 4070708"/>
                <a:gd name="connsiteY47" fmla="*/ 2487679 h 2707108"/>
                <a:gd name="connsiteX48" fmla="*/ 2331658 w 4070708"/>
                <a:gd name="connsiteY48" fmla="*/ 2487679 h 2707108"/>
                <a:gd name="connsiteX49" fmla="*/ 2331658 w 4070708"/>
                <a:gd name="connsiteY49" fmla="*/ 2667282 h 2707108"/>
                <a:gd name="connsiteX50" fmla="*/ 2409480 w 4070708"/>
                <a:gd name="connsiteY50" fmla="*/ 2667282 h 2707108"/>
                <a:gd name="connsiteX51" fmla="*/ 2409480 w 4070708"/>
                <a:gd name="connsiteY51" fmla="*/ 2487679 h 2707108"/>
                <a:gd name="connsiteX52" fmla="*/ 2197798 w 4070708"/>
                <a:gd name="connsiteY52" fmla="*/ 2487679 h 2707108"/>
                <a:gd name="connsiteX53" fmla="*/ 2197798 w 4070708"/>
                <a:gd name="connsiteY53" fmla="*/ 2667282 h 2707108"/>
                <a:gd name="connsiteX54" fmla="*/ 2275620 w 4070708"/>
                <a:gd name="connsiteY54" fmla="*/ 2667282 h 2707108"/>
                <a:gd name="connsiteX55" fmla="*/ 2275620 w 4070708"/>
                <a:gd name="connsiteY55" fmla="*/ 2487679 h 2707108"/>
                <a:gd name="connsiteX56" fmla="*/ 2063938 w 4070708"/>
                <a:gd name="connsiteY56" fmla="*/ 2487679 h 2707108"/>
                <a:gd name="connsiteX57" fmla="*/ 2063938 w 4070708"/>
                <a:gd name="connsiteY57" fmla="*/ 2667282 h 2707108"/>
                <a:gd name="connsiteX58" fmla="*/ 2141760 w 4070708"/>
                <a:gd name="connsiteY58" fmla="*/ 2667282 h 2707108"/>
                <a:gd name="connsiteX59" fmla="*/ 2141760 w 4070708"/>
                <a:gd name="connsiteY59" fmla="*/ 2487679 h 2707108"/>
                <a:gd name="connsiteX60" fmla="*/ 1930078 w 4070708"/>
                <a:gd name="connsiteY60" fmla="*/ 2487679 h 2707108"/>
                <a:gd name="connsiteX61" fmla="*/ 1930078 w 4070708"/>
                <a:gd name="connsiteY61" fmla="*/ 2667282 h 2707108"/>
                <a:gd name="connsiteX62" fmla="*/ 2007900 w 4070708"/>
                <a:gd name="connsiteY62" fmla="*/ 2667282 h 2707108"/>
                <a:gd name="connsiteX63" fmla="*/ 2007900 w 4070708"/>
                <a:gd name="connsiteY63" fmla="*/ 2487679 h 2707108"/>
                <a:gd name="connsiteX64" fmla="*/ 1796218 w 4070708"/>
                <a:gd name="connsiteY64" fmla="*/ 2487679 h 2707108"/>
                <a:gd name="connsiteX65" fmla="*/ 1796218 w 4070708"/>
                <a:gd name="connsiteY65" fmla="*/ 2667282 h 2707108"/>
                <a:gd name="connsiteX66" fmla="*/ 1874040 w 4070708"/>
                <a:gd name="connsiteY66" fmla="*/ 2667282 h 2707108"/>
                <a:gd name="connsiteX67" fmla="*/ 1874040 w 4070708"/>
                <a:gd name="connsiteY67" fmla="*/ 2487679 h 2707108"/>
                <a:gd name="connsiteX68" fmla="*/ 1662358 w 4070708"/>
                <a:gd name="connsiteY68" fmla="*/ 2487679 h 2707108"/>
                <a:gd name="connsiteX69" fmla="*/ 1662358 w 4070708"/>
                <a:gd name="connsiteY69" fmla="*/ 2667282 h 2707108"/>
                <a:gd name="connsiteX70" fmla="*/ 1740180 w 4070708"/>
                <a:gd name="connsiteY70" fmla="*/ 2667282 h 2707108"/>
                <a:gd name="connsiteX71" fmla="*/ 1740180 w 4070708"/>
                <a:gd name="connsiteY71" fmla="*/ 2487679 h 2707108"/>
                <a:gd name="connsiteX72" fmla="*/ 1528498 w 4070708"/>
                <a:gd name="connsiteY72" fmla="*/ 2487679 h 2707108"/>
                <a:gd name="connsiteX73" fmla="*/ 1528498 w 4070708"/>
                <a:gd name="connsiteY73" fmla="*/ 2667282 h 2707108"/>
                <a:gd name="connsiteX74" fmla="*/ 1606320 w 4070708"/>
                <a:gd name="connsiteY74" fmla="*/ 2667282 h 2707108"/>
                <a:gd name="connsiteX75" fmla="*/ 1606320 w 4070708"/>
                <a:gd name="connsiteY75" fmla="*/ 2487679 h 2707108"/>
                <a:gd name="connsiteX76" fmla="*/ 1394638 w 4070708"/>
                <a:gd name="connsiteY76" fmla="*/ 2487679 h 2707108"/>
                <a:gd name="connsiteX77" fmla="*/ 1394638 w 4070708"/>
                <a:gd name="connsiteY77" fmla="*/ 2667282 h 2707108"/>
                <a:gd name="connsiteX78" fmla="*/ 1472460 w 4070708"/>
                <a:gd name="connsiteY78" fmla="*/ 2667282 h 2707108"/>
                <a:gd name="connsiteX79" fmla="*/ 1472460 w 4070708"/>
                <a:gd name="connsiteY79" fmla="*/ 2487679 h 2707108"/>
                <a:gd name="connsiteX80" fmla="*/ 1260778 w 4070708"/>
                <a:gd name="connsiteY80" fmla="*/ 2487679 h 2707108"/>
                <a:gd name="connsiteX81" fmla="*/ 1260778 w 4070708"/>
                <a:gd name="connsiteY81" fmla="*/ 2667282 h 2707108"/>
                <a:gd name="connsiteX82" fmla="*/ 1338600 w 4070708"/>
                <a:gd name="connsiteY82" fmla="*/ 2667282 h 2707108"/>
                <a:gd name="connsiteX83" fmla="*/ 1338600 w 4070708"/>
                <a:gd name="connsiteY83" fmla="*/ 2487679 h 2707108"/>
                <a:gd name="connsiteX84" fmla="*/ 1126918 w 4070708"/>
                <a:gd name="connsiteY84" fmla="*/ 2487679 h 2707108"/>
                <a:gd name="connsiteX85" fmla="*/ 1126918 w 4070708"/>
                <a:gd name="connsiteY85" fmla="*/ 2667282 h 2707108"/>
                <a:gd name="connsiteX86" fmla="*/ 1204740 w 4070708"/>
                <a:gd name="connsiteY86" fmla="*/ 2667282 h 2707108"/>
                <a:gd name="connsiteX87" fmla="*/ 1204740 w 4070708"/>
                <a:gd name="connsiteY87" fmla="*/ 2487679 h 2707108"/>
                <a:gd name="connsiteX88" fmla="*/ 993058 w 4070708"/>
                <a:gd name="connsiteY88" fmla="*/ 2487679 h 2707108"/>
                <a:gd name="connsiteX89" fmla="*/ 993058 w 4070708"/>
                <a:gd name="connsiteY89" fmla="*/ 2667282 h 2707108"/>
                <a:gd name="connsiteX90" fmla="*/ 1070880 w 4070708"/>
                <a:gd name="connsiteY90" fmla="*/ 2667282 h 2707108"/>
                <a:gd name="connsiteX91" fmla="*/ 1070880 w 4070708"/>
                <a:gd name="connsiteY91" fmla="*/ 2487679 h 2707108"/>
                <a:gd name="connsiteX92" fmla="*/ 859198 w 4070708"/>
                <a:gd name="connsiteY92" fmla="*/ 2487679 h 2707108"/>
                <a:gd name="connsiteX93" fmla="*/ 859198 w 4070708"/>
                <a:gd name="connsiteY93" fmla="*/ 2667282 h 2707108"/>
                <a:gd name="connsiteX94" fmla="*/ 937020 w 4070708"/>
                <a:gd name="connsiteY94" fmla="*/ 2667282 h 2707108"/>
                <a:gd name="connsiteX95" fmla="*/ 937020 w 4070708"/>
                <a:gd name="connsiteY95" fmla="*/ 2487679 h 2707108"/>
                <a:gd name="connsiteX96" fmla="*/ 725338 w 4070708"/>
                <a:gd name="connsiteY96" fmla="*/ 2487679 h 2707108"/>
                <a:gd name="connsiteX97" fmla="*/ 725338 w 4070708"/>
                <a:gd name="connsiteY97" fmla="*/ 2667282 h 2707108"/>
                <a:gd name="connsiteX98" fmla="*/ 803160 w 4070708"/>
                <a:gd name="connsiteY98" fmla="*/ 2667282 h 2707108"/>
                <a:gd name="connsiteX99" fmla="*/ 803160 w 4070708"/>
                <a:gd name="connsiteY99" fmla="*/ 2487679 h 2707108"/>
                <a:gd name="connsiteX100" fmla="*/ 591478 w 4070708"/>
                <a:gd name="connsiteY100" fmla="*/ 2487679 h 2707108"/>
                <a:gd name="connsiteX101" fmla="*/ 591478 w 4070708"/>
                <a:gd name="connsiteY101" fmla="*/ 2667282 h 2707108"/>
                <a:gd name="connsiteX102" fmla="*/ 669300 w 4070708"/>
                <a:gd name="connsiteY102" fmla="*/ 2667282 h 2707108"/>
                <a:gd name="connsiteX103" fmla="*/ 669300 w 4070708"/>
                <a:gd name="connsiteY103" fmla="*/ 2487679 h 2707108"/>
                <a:gd name="connsiteX104" fmla="*/ 457618 w 4070708"/>
                <a:gd name="connsiteY104" fmla="*/ 2487679 h 2707108"/>
                <a:gd name="connsiteX105" fmla="*/ 457618 w 4070708"/>
                <a:gd name="connsiteY105" fmla="*/ 2667282 h 2707108"/>
                <a:gd name="connsiteX106" fmla="*/ 535440 w 4070708"/>
                <a:gd name="connsiteY106" fmla="*/ 2667282 h 2707108"/>
                <a:gd name="connsiteX107" fmla="*/ 535440 w 4070708"/>
                <a:gd name="connsiteY107" fmla="*/ 2487679 h 2707108"/>
                <a:gd name="connsiteX108" fmla="*/ 323758 w 4070708"/>
                <a:gd name="connsiteY108" fmla="*/ 2487679 h 2707108"/>
                <a:gd name="connsiteX109" fmla="*/ 323758 w 4070708"/>
                <a:gd name="connsiteY109" fmla="*/ 2667282 h 2707108"/>
                <a:gd name="connsiteX110" fmla="*/ 401580 w 4070708"/>
                <a:gd name="connsiteY110" fmla="*/ 2667282 h 2707108"/>
                <a:gd name="connsiteX111" fmla="*/ 401580 w 4070708"/>
                <a:gd name="connsiteY111" fmla="*/ 2487679 h 2707108"/>
                <a:gd name="connsiteX112" fmla="*/ 189898 w 4070708"/>
                <a:gd name="connsiteY112" fmla="*/ 2487679 h 2707108"/>
                <a:gd name="connsiteX113" fmla="*/ 189898 w 4070708"/>
                <a:gd name="connsiteY113" fmla="*/ 2667282 h 2707108"/>
                <a:gd name="connsiteX114" fmla="*/ 267720 w 4070708"/>
                <a:gd name="connsiteY114" fmla="*/ 2667282 h 2707108"/>
                <a:gd name="connsiteX115" fmla="*/ 267720 w 4070708"/>
                <a:gd name="connsiteY115" fmla="*/ 2487679 h 2707108"/>
                <a:gd name="connsiteX116" fmla="*/ 56038 w 4070708"/>
                <a:gd name="connsiteY116" fmla="*/ 2487679 h 2707108"/>
                <a:gd name="connsiteX117" fmla="*/ 56038 w 4070708"/>
                <a:gd name="connsiteY117" fmla="*/ 2667282 h 2707108"/>
                <a:gd name="connsiteX118" fmla="*/ 133860 w 4070708"/>
                <a:gd name="connsiteY118" fmla="*/ 2667282 h 2707108"/>
                <a:gd name="connsiteX119" fmla="*/ 133860 w 4070708"/>
                <a:gd name="connsiteY119" fmla="*/ 2487679 h 2707108"/>
                <a:gd name="connsiteX120" fmla="*/ 87969 w 4070708"/>
                <a:gd name="connsiteY120" fmla="*/ 256968 h 2707108"/>
                <a:gd name="connsiteX121" fmla="*/ 59282 w 4070708"/>
                <a:gd name="connsiteY121" fmla="*/ 285655 h 2707108"/>
                <a:gd name="connsiteX122" fmla="*/ 59282 w 4070708"/>
                <a:gd name="connsiteY122" fmla="*/ 2421453 h 2707108"/>
                <a:gd name="connsiteX123" fmla="*/ 87969 w 4070708"/>
                <a:gd name="connsiteY123" fmla="*/ 2450140 h 2707108"/>
                <a:gd name="connsiteX124" fmla="*/ 3988232 w 4070708"/>
                <a:gd name="connsiteY124" fmla="*/ 2450140 h 2707108"/>
                <a:gd name="connsiteX125" fmla="*/ 4016919 w 4070708"/>
                <a:gd name="connsiteY125" fmla="*/ 2421453 h 2707108"/>
                <a:gd name="connsiteX126" fmla="*/ 4016919 w 4070708"/>
                <a:gd name="connsiteY126" fmla="*/ 285655 h 2707108"/>
                <a:gd name="connsiteX127" fmla="*/ 3988232 w 4070708"/>
                <a:gd name="connsiteY127" fmla="*/ 256968 h 2707108"/>
                <a:gd name="connsiteX128" fmla="*/ 3937978 w 4070708"/>
                <a:gd name="connsiteY128" fmla="*/ 34136 h 2707108"/>
                <a:gd name="connsiteX129" fmla="*/ 3937978 w 4070708"/>
                <a:gd name="connsiteY129" fmla="*/ 213738 h 2707108"/>
                <a:gd name="connsiteX130" fmla="*/ 4015800 w 4070708"/>
                <a:gd name="connsiteY130" fmla="*/ 213738 h 2707108"/>
                <a:gd name="connsiteX131" fmla="*/ 4015800 w 4070708"/>
                <a:gd name="connsiteY131" fmla="*/ 34136 h 2707108"/>
                <a:gd name="connsiteX132" fmla="*/ 3804118 w 4070708"/>
                <a:gd name="connsiteY132" fmla="*/ 34136 h 2707108"/>
                <a:gd name="connsiteX133" fmla="*/ 3804118 w 4070708"/>
                <a:gd name="connsiteY133" fmla="*/ 213738 h 2707108"/>
                <a:gd name="connsiteX134" fmla="*/ 3881940 w 4070708"/>
                <a:gd name="connsiteY134" fmla="*/ 213738 h 2707108"/>
                <a:gd name="connsiteX135" fmla="*/ 3881940 w 4070708"/>
                <a:gd name="connsiteY135" fmla="*/ 34136 h 2707108"/>
                <a:gd name="connsiteX136" fmla="*/ 3670258 w 4070708"/>
                <a:gd name="connsiteY136" fmla="*/ 34136 h 2707108"/>
                <a:gd name="connsiteX137" fmla="*/ 3670258 w 4070708"/>
                <a:gd name="connsiteY137" fmla="*/ 213738 h 2707108"/>
                <a:gd name="connsiteX138" fmla="*/ 3748080 w 4070708"/>
                <a:gd name="connsiteY138" fmla="*/ 213738 h 2707108"/>
                <a:gd name="connsiteX139" fmla="*/ 3748080 w 4070708"/>
                <a:gd name="connsiteY139" fmla="*/ 34136 h 2707108"/>
                <a:gd name="connsiteX140" fmla="*/ 3536398 w 4070708"/>
                <a:gd name="connsiteY140" fmla="*/ 34136 h 2707108"/>
                <a:gd name="connsiteX141" fmla="*/ 3536398 w 4070708"/>
                <a:gd name="connsiteY141" fmla="*/ 213738 h 2707108"/>
                <a:gd name="connsiteX142" fmla="*/ 3614220 w 4070708"/>
                <a:gd name="connsiteY142" fmla="*/ 213738 h 2707108"/>
                <a:gd name="connsiteX143" fmla="*/ 3614220 w 4070708"/>
                <a:gd name="connsiteY143" fmla="*/ 34136 h 2707108"/>
                <a:gd name="connsiteX144" fmla="*/ 3402538 w 4070708"/>
                <a:gd name="connsiteY144" fmla="*/ 34136 h 2707108"/>
                <a:gd name="connsiteX145" fmla="*/ 3402538 w 4070708"/>
                <a:gd name="connsiteY145" fmla="*/ 213738 h 2707108"/>
                <a:gd name="connsiteX146" fmla="*/ 3480360 w 4070708"/>
                <a:gd name="connsiteY146" fmla="*/ 213738 h 2707108"/>
                <a:gd name="connsiteX147" fmla="*/ 3480360 w 4070708"/>
                <a:gd name="connsiteY147" fmla="*/ 34136 h 2707108"/>
                <a:gd name="connsiteX148" fmla="*/ 3268678 w 4070708"/>
                <a:gd name="connsiteY148" fmla="*/ 34136 h 2707108"/>
                <a:gd name="connsiteX149" fmla="*/ 3268678 w 4070708"/>
                <a:gd name="connsiteY149" fmla="*/ 213738 h 2707108"/>
                <a:gd name="connsiteX150" fmla="*/ 3346500 w 4070708"/>
                <a:gd name="connsiteY150" fmla="*/ 213738 h 2707108"/>
                <a:gd name="connsiteX151" fmla="*/ 3346500 w 4070708"/>
                <a:gd name="connsiteY151" fmla="*/ 34136 h 2707108"/>
                <a:gd name="connsiteX152" fmla="*/ 3134818 w 4070708"/>
                <a:gd name="connsiteY152" fmla="*/ 34136 h 2707108"/>
                <a:gd name="connsiteX153" fmla="*/ 3134818 w 4070708"/>
                <a:gd name="connsiteY153" fmla="*/ 213738 h 2707108"/>
                <a:gd name="connsiteX154" fmla="*/ 3212640 w 4070708"/>
                <a:gd name="connsiteY154" fmla="*/ 213738 h 2707108"/>
                <a:gd name="connsiteX155" fmla="*/ 3212640 w 4070708"/>
                <a:gd name="connsiteY155" fmla="*/ 34136 h 2707108"/>
                <a:gd name="connsiteX156" fmla="*/ 3000958 w 4070708"/>
                <a:gd name="connsiteY156" fmla="*/ 34136 h 2707108"/>
                <a:gd name="connsiteX157" fmla="*/ 3000958 w 4070708"/>
                <a:gd name="connsiteY157" fmla="*/ 213738 h 2707108"/>
                <a:gd name="connsiteX158" fmla="*/ 3078780 w 4070708"/>
                <a:gd name="connsiteY158" fmla="*/ 213738 h 2707108"/>
                <a:gd name="connsiteX159" fmla="*/ 3078780 w 4070708"/>
                <a:gd name="connsiteY159" fmla="*/ 34136 h 2707108"/>
                <a:gd name="connsiteX160" fmla="*/ 2867098 w 4070708"/>
                <a:gd name="connsiteY160" fmla="*/ 34136 h 2707108"/>
                <a:gd name="connsiteX161" fmla="*/ 2867098 w 4070708"/>
                <a:gd name="connsiteY161" fmla="*/ 213738 h 2707108"/>
                <a:gd name="connsiteX162" fmla="*/ 2944920 w 4070708"/>
                <a:gd name="connsiteY162" fmla="*/ 213738 h 2707108"/>
                <a:gd name="connsiteX163" fmla="*/ 2944920 w 4070708"/>
                <a:gd name="connsiteY163" fmla="*/ 34136 h 2707108"/>
                <a:gd name="connsiteX164" fmla="*/ 2733238 w 4070708"/>
                <a:gd name="connsiteY164" fmla="*/ 34136 h 2707108"/>
                <a:gd name="connsiteX165" fmla="*/ 2733238 w 4070708"/>
                <a:gd name="connsiteY165" fmla="*/ 213738 h 2707108"/>
                <a:gd name="connsiteX166" fmla="*/ 2811060 w 4070708"/>
                <a:gd name="connsiteY166" fmla="*/ 213738 h 2707108"/>
                <a:gd name="connsiteX167" fmla="*/ 2811060 w 4070708"/>
                <a:gd name="connsiteY167" fmla="*/ 34136 h 2707108"/>
                <a:gd name="connsiteX168" fmla="*/ 2599378 w 4070708"/>
                <a:gd name="connsiteY168" fmla="*/ 34136 h 2707108"/>
                <a:gd name="connsiteX169" fmla="*/ 2599378 w 4070708"/>
                <a:gd name="connsiteY169" fmla="*/ 213738 h 2707108"/>
                <a:gd name="connsiteX170" fmla="*/ 2677200 w 4070708"/>
                <a:gd name="connsiteY170" fmla="*/ 213738 h 2707108"/>
                <a:gd name="connsiteX171" fmla="*/ 2677200 w 4070708"/>
                <a:gd name="connsiteY171" fmla="*/ 34136 h 2707108"/>
                <a:gd name="connsiteX172" fmla="*/ 2465518 w 4070708"/>
                <a:gd name="connsiteY172" fmla="*/ 34136 h 2707108"/>
                <a:gd name="connsiteX173" fmla="*/ 2465518 w 4070708"/>
                <a:gd name="connsiteY173" fmla="*/ 213738 h 2707108"/>
                <a:gd name="connsiteX174" fmla="*/ 2543340 w 4070708"/>
                <a:gd name="connsiteY174" fmla="*/ 213738 h 2707108"/>
                <a:gd name="connsiteX175" fmla="*/ 2543340 w 4070708"/>
                <a:gd name="connsiteY175" fmla="*/ 34136 h 2707108"/>
                <a:gd name="connsiteX176" fmla="*/ 2331658 w 4070708"/>
                <a:gd name="connsiteY176" fmla="*/ 34136 h 2707108"/>
                <a:gd name="connsiteX177" fmla="*/ 2331658 w 4070708"/>
                <a:gd name="connsiteY177" fmla="*/ 213738 h 2707108"/>
                <a:gd name="connsiteX178" fmla="*/ 2409480 w 4070708"/>
                <a:gd name="connsiteY178" fmla="*/ 213738 h 2707108"/>
                <a:gd name="connsiteX179" fmla="*/ 2409480 w 4070708"/>
                <a:gd name="connsiteY179" fmla="*/ 34136 h 2707108"/>
                <a:gd name="connsiteX180" fmla="*/ 2197798 w 4070708"/>
                <a:gd name="connsiteY180" fmla="*/ 34136 h 2707108"/>
                <a:gd name="connsiteX181" fmla="*/ 2197798 w 4070708"/>
                <a:gd name="connsiteY181" fmla="*/ 213738 h 2707108"/>
                <a:gd name="connsiteX182" fmla="*/ 2275620 w 4070708"/>
                <a:gd name="connsiteY182" fmla="*/ 213738 h 2707108"/>
                <a:gd name="connsiteX183" fmla="*/ 2275620 w 4070708"/>
                <a:gd name="connsiteY183" fmla="*/ 34136 h 2707108"/>
                <a:gd name="connsiteX184" fmla="*/ 2063938 w 4070708"/>
                <a:gd name="connsiteY184" fmla="*/ 34136 h 2707108"/>
                <a:gd name="connsiteX185" fmla="*/ 2063938 w 4070708"/>
                <a:gd name="connsiteY185" fmla="*/ 213738 h 2707108"/>
                <a:gd name="connsiteX186" fmla="*/ 2141760 w 4070708"/>
                <a:gd name="connsiteY186" fmla="*/ 213738 h 2707108"/>
                <a:gd name="connsiteX187" fmla="*/ 2141760 w 4070708"/>
                <a:gd name="connsiteY187" fmla="*/ 34136 h 2707108"/>
                <a:gd name="connsiteX188" fmla="*/ 1930078 w 4070708"/>
                <a:gd name="connsiteY188" fmla="*/ 34136 h 2707108"/>
                <a:gd name="connsiteX189" fmla="*/ 1930078 w 4070708"/>
                <a:gd name="connsiteY189" fmla="*/ 213738 h 2707108"/>
                <a:gd name="connsiteX190" fmla="*/ 2007900 w 4070708"/>
                <a:gd name="connsiteY190" fmla="*/ 213738 h 2707108"/>
                <a:gd name="connsiteX191" fmla="*/ 2007900 w 4070708"/>
                <a:gd name="connsiteY191" fmla="*/ 34136 h 2707108"/>
                <a:gd name="connsiteX192" fmla="*/ 1796218 w 4070708"/>
                <a:gd name="connsiteY192" fmla="*/ 34136 h 2707108"/>
                <a:gd name="connsiteX193" fmla="*/ 1796218 w 4070708"/>
                <a:gd name="connsiteY193" fmla="*/ 213738 h 2707108"/>
                <a:gd name="connsiteX194" fmla="*/ 1874040 w 4070708"/>
                <a:gd name="connsiteY194" fmla="*/ 213738 h 2707108"/>
                <a:gd name="connsiteX195" fmla="*/ 1874040 w 4070708"/>
                <a:gd name="connsiteY195" fmla="*/ 34136 h 2707108"/>
                <a:gd name="connsiteX196" fmla="*/ 1662358 w 4070708"/>
                <a:gd name="connsiteY196" fmla="*/ 34136 h 2707108"/>
                <a:gd name="connsiteX197" fmla="*/ 1662358 w 4070708"/>
                <a:gd name="connsiteY197" fmla="*/ 213738 h 2707108"/>
                <a:gd name="connsiteX198" fmla="*/ 1740180 w 4070708"/>
                <a:gd name="connsiteY198" fmla="*/ 213738 h 2707108"/>
                <a:gd name="connsiteX199" fmla="*/ 1740180 w 4070708"/>
                <a:gd name="connsiteY199" fmla="*/ 34136 h 2707108"/>
                <a:gd name="connsiteX200" fmla="*/ 1528498 w 4070708"/>
                <a:gd name="connsiteY200" fmla="*/ 34136 h 2707108"/>
                <a:gd name="connsiteX201" fmla="*/ 1528498 w 4070708"/>
                <a:gd name="connsiteY201" fmla="*/ 213738 h 2707108"/>
                <a:gd name="connsiteX202" fmla="*/ 1606320 w 4070708"/>
                <a:gd name="connsiteY202" fmla="*/ 213738 h 2707108"/>
                <a:gd name="connsiteX203" fmla="*/ 1606320 w 4070708"/>
                <a:gd name="connsiteY203" fmla="*/ 34136 h 2707108"/>
                <a:gd name="connsiteX204" fmla="*/ 1394638 w 4070708"/>
                <a:gd name="connsiteY204" fmla="*/ 34136 h 2707108"/>
                <a:gd name="connsiteX205" fmla="*/ 1394638 w 4070708"/>
                <a:gd name="connsiteY205" fmla="*/ 213738 h 2707108"/>
                <a:gd name="connsiteX206" fmla="*/ 1472460 w 4070708"/>
                <a:gd name="connsiteY206" fmla="*/ 213738 h 2707108"/>
                <a:gd name="connsiteX207" fmla="*/ 1472460 w 4070708"/>
                <a:gd name="connsiteY207" fmla="*/ 34136 h 2707108"/>
                <a:gd name="connsiteX208" fmla="*/ 1260778 w 4070708"/>
                <a:gd name="connsiteY208" fmla="*/ 34136 h 2707108"/>
                <a:gd name="connsiteX209" fmla="*/ 1260778 w 4070708"/>
                <a:gd name="connsiteY209" fmla="*/ 213738 h 2707108"/>
                <a:gd name="connsiteX210" fmla="*/ 1338600 w 4070708"/>
                <a:gd name="connsiteY210" fmla="*/ 213738 h 2707108"/>
                <a:gd name="connsiteX211" fmla="*/ 1338600 w 4070708"/>
                <a:gd name="connsiteY211" fmla="*/ 34136 h 2707108"/>
                <a:gd name="connsiteX212" fmla="*/ 1126918 w 4070708"/>
                <a:gd name="connsiteY212" fmla="*/ 34136 h 2707108"/>
                <a:gd name="connsiteX213" fmla="*/ 1126918 w 4070708"/>
                <a:gd name="connsiteY213" fmla="*/ 213738 h 2707108"/>
                <a:gd name="connsiteX214" fmla="*/ 1204740 w 4070708"/>
                <a:gd name="connsiteY214" fmla="*/ 213738 h 2707108"/>
                <a:gd name="connsiteX215" fmla="*/ 1204740 w 4070708"/>
                <a:gd name="connsiteY215" fmla="*/ 34136 h 2707108"/>
                <a:gd name="connsiteX216" fmla="*/ 993058 w 4070708"/>
                <a:gd name="connsiteY216" fmla="*/ 34136 h 2707108"/>
                <a:gd name="connsiteX217" fmla="*/ 993058 w 4070708"/>
                <a:gd name="connsiteY217" fmla="*/ 213738 h 2707108"/>
                <a:gd name="connsiteX218" fmla="*/ 1070880 w 4070708"/>
                <a:gd name="connsiteY218" fmla="*/ 213738 h 2707108"/>
                <a:gd name="connsiteX219" fmla="*/ 1070880 w 4070708"/>
                <a:gd name="connsiteY219" fmla="*/ 34136 h 2707108"/>
                <a:gd name="connsiteX220" fmla="*/ 859198 w 4070708"/>
                <a:gd name="connsiteY220" fmla="*/ 34136 h 2707108"/>
                <a:gd name="connsiteX221" fmla="*/ 859198 w 4070708"/>
                <a:gd name="connsiteY221" fmla="*/ 213738 h 2707108"/>
                <a:gd name="connsiteX222" fmla="*/ 937020 w 4070708"/>
                <a:gd name="connsiteY222" fmla="*/ 213738 h 2707108"/>
                <a:gd name="connsiteX223" fmla="*/ 937020 w 4070708"/>
                <a:gd name="connsiteY223" fmla="*/ 34136 h 2707108"/>
                <a:gd name="connsiteX224" fmla="*/ 725338 w 4070708"/>
                <a:gd name="connsiteY224" fmla="*/ 34136 h 2707108"/>
                <a:gd name="connsiteX225" fmla="*/ 725338 w 4070708"/>
                <a:gd name="connsiteY225" fmla="*/ 213738 h 2707108"/>
                <a:gd name="connsiteX226" fmla="*/ 803160 w 4070708"/>
                <a:gd name="connsiteY226" fmla="*/ 213738 h 2707108"/>
                <a:gd name="connsiteX227" fmla="*/ 803160 w 4070708"/>
                <a:gd name="connsiteY227" fmla="*/ 34136 h 2707108"/>
                <a:gd name="connsiteX228" fmla="*/ 591478 w 4070708"/>
                <a:gd name="connsiteY228" fmla="*/ 34136 h 2707108"/>
                <a:gd name="connsiteX229" fmla="*/ 591478 w 4070708"/>
                <a:gd name="connsiteY229" fmla="*/ 213738 h 2707108"/>
                <a:gd name="connsiteX230" fmla="*/ 669300 w 4070708"/>
                <a:gd name="connsiteY230" fmla="*/ 213738 h 2707108"/>
                <a:gd name="connsiteX231" fmla="*/ 669300 w 4070708"/>
                <a:gd name="connsiteY231" fmla="*/ 34136 h 2707108"/>
                <a:gd name="connsiteX232" fmla="*/ 457618 w 4070708"/>
                <a:gd name="connsiteY232" fmla="*/ 34136 h 2707108"/>
                <a:gd name="connsiteX233" fmla="*/ 457618 w 4070708"/>
                <a:gd name="connsiteY233" fmla="*/ 213738 h 2707108"/>
                <a:gd name="connsiteX234" fmla="*/ 535440 w 4070708"/>
                <a:gd name="connsiteY234" fmla="*/ 213738 h 2707108"/>
                <a:gd name="connsiteX235" fmla="*/ 535440 w 4070708"/>
                <a:gd name="connsiteY235" fmla="*/ 34136 h 2707108"/>
                <a:gd name="connsiteX236" fmla="*/ 323758 w 4070708"/>
                <a:gd name="connsiteY236" fmla="*/ 34136 h 2707108"/>
                <a:gd name="connsiteX237" fmla="*/ 323758 w 4070708"/>
                <a:gd name="connsiteY237" fmla="*/ 213738 h 2707108"/>
                <a:gd name="connsiteX238" fmla="*/ 401580 w 4070708"/>
                <a:gd name="connsiteY238" fmla="*/ 213738 h 2707108"/>
                <a:gd name="connsiteX239" fmla="*/ 401580 w 4070708"/>
                <a:gd name="connsiteY239" fmla="*/ 34136 h 2707108"/>
                <a:gd name="connsiteX240" fmla="*/ 189898 w 4070708"/>
                <a:gd name="connsiteY240" fmla="*/ 34136 h 2707108"/>
                <a:gd name="connsiteX241" fmla="*/ 189898 w 4070708"/>
                <a:gd name="connsiteY241" fmla="*/ 213738 h 2707108"/>
                <a:gd name="connsiteX242" fmla="*/ 267720 w 4070708"/>
                <a:gd name="connsiteY242" fmla="*/ 213738 h 2707108"/>
                <a:gd name="connsiteX243" fmla="*/ 267720 w 4070708"/>
                <a:gd name="connsiteY243" fmla="*/ 34136 h 2707108"/>
                <a:gd name="connsiteX244" fmla="*/ 56038 w 4070708"/>
                <a:gd name="connsiteY244" fmla="*/ 34136 h 2707108"/>
                <a:gd name="connsiteX245" fmla="*/ 56038 w 4070708"/>
                <a:gd name="connsiteY245" fmla="*/ 213738 h 2707108"/>
                <a:gd name="connsiteX246" fmla="*/ 133860 w 4070708"/>
                <a:gd name="connsiteY246" fmla="*/ 213738 h 2707108"/>
                <a:gd name="connsiteX247" fmla="*/ 133860 w 4070708"/>
                <a:gd name="connsiteY247" fmla="*/ 34136 h 2707108"/>
                <a:gd name="connsiteX248" fmla="*/ 0 w 4070708"/>
                <a:gd name="connsiteY248" fmla="*/ 0 h 2707108"/>
                <a:gd name="connsiteX249" fmla="*/ 4070708 w 4070708"/>
                <a:gd name="connsiteY249" fmla="*/ 0 h 2707108"/>
                <a:gd name="connsiteX250" fmla="*/ 4070708 w 4070708"/>
                <a:gd name="connsiteY250" fmla="*/ 2707108 h 2707108"/>
                <a:gd name="connsiteX251" fmla="*/ 0 w 4070708"/>
                <a:gd name="connsiteY251" fmla="*/ 2707108 h 2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4070708" h="2707108">
                  <a:moveTo>
                    <a:pt x="3937978" y="2487679"/>
                  </a:moveTo>
                  <a:lnTo>
                    <a:pt x="3937978" y="2667282"/>
                  </a:lnTo>
                  <a:lnTo>
                    <a:pt x="4015800" y="2667282"/>
                  </a:lnTo>
                  <a:lnTo>
                    <a:pt x="4015800" y="2487679"/>
                  </a:lnTo>
                  <a:close/>
                  <a:moveTo>
                    <a:pt x="3804118" y="2487679"/>
                  </a:moveTo>
                  <a:lnTo>
                    <a:pt x="3804118" y="2667282"/>
                  </a:lnTo>
                  <a:lnTo>
                    <a:pt x="3881940" y="2667282"/>
                  </a:lnTo>
                  <a:lnTo>
                    <a:pt x="3881940" y="2487679"/>
                  </a:lnTo>
                  <a:close/>
                  <a:moveTo>
                    <a:pt x="3670258" y="2487679"/>
                  </a:moveTo>
                  <a:lnTo>
                    <a:pt x="3670258" y="2667282"/>
                  </a:lnTo>
                  <a:lnTo>
                    <a:pt x="3748080" y="2667282"/>
                  </a:lnTo>
                  <a:lnTo>
                    <a:pt x="3748080" y="2487679"/>
                  </a:lnTo>
                  <a:close/>
                  <a:moveTo>
                    <a:pt x="3536398" y="2487679"/>
                  </a:moveTo>
                  <a:lnTo>
                    <a:pt x="3536398" y="2667282"/>
                  </a:lnTo>
                  <a:lnTo>
                    <a:pt x="3614220" y="2667282"/>
                  </a:lnTo>
                  <a:lnTo>
                    <a:pt x="3614220" y="2487679"/>
                  </a:lnTo>
                  <a:close/>
                  <a:moveTo>
                    <a:pt x="3402538" y="2487679"/>
                  </a:moveTo>
                  <a:lnTo>
                    <a:pt x="3402538" y="2667282"/>
                  </a:lnTo>
                  <a:lnTo>
                    <a:pt x="3480360" y="2667282"/>
                  </a:lnTo>
                  <a:lnTo>
                    <a:pt x="3480360" y="2487679"/>
                  </a:lnTo>
                  <a:close/>
                  <a:moveTo>
                    <a:pt x="3268678" y="2487679"/>
                  </a:moveTo>
                  <a:lnTo>
                    <a:pt x="3268678" y="2667282"/>
                  </a:lnTo>
                  <a:lnTo>
                    <a:pt x="3346500" y="2667282"/>
                  </a:lnTo>
                  <a:lnTo>
                    <a:pt x="3346500" y="2487679"/>
                  </a:lnTo>
                  <a:close/>
                  <a:moveTo>
                    <a:pt x="3134818" y="2487679"/>
                  </a:moveTo>
                  <a:lnTo>
                    <a:pt x="3134818" y="2667282"/>
                  </a:lnTo>
                  <a:lnTo>
                    <a:pt x="3212640" y="2667282"/>
                  </a:lnTo>
                  <a:lnTo>
                    <a:pt x="3212640" y="2487679"/>
                  </a:lnTo>
                  <a:close/>
                  <a:moveTo>
                    <a:pt x="3000958" y="2487679"/>
                  </a:moveTo>
                  <a:lnTo>
                    <a:pt x="3000958" y="2667282"/>
                  </a:lnTo>
                  <a:lnTo>
                    <a:pt x="3078780" y="2667282"/>
                  </a:lnTo>
                  <a:lnTo>
                    <a:pt x="3078780" y="2487679"/>
                  </a:lnTo>
                  <a:close/>
                  <a:moveTo>
                    <a:pt x="2867098" y="2487679"/>
                  </a:moveTo>
                  <a:lnTo>
                    <a:pt x="2867098" y="2667282"/>
                  </a:lnTo>
                  <a:lnTo>
                    <a:pt x="2944920" y="2667282"/>
                  </a:lnTo>
                  <a:lnTo>
                    <a:pt x="2944920" y="2487679"/>
                  </a:lnTo>
                  <a:close/>
                  <a:moveTo>
                    <a:pt x="2733238" y="2487679"/>
                  </a:moveTo>
                  <a:lnTo>
                    <a:pt x="2733238" y="2667282"/>
                  </a:lnTo>
                  <a:lnTo>
                    <a:pt x="2811060" y="2667282"/>
                  </a:lnTo>
                  <a:lnTo>
                    <a:pt x="2811060" y="2487679"/>
                  </a:lnTo>
                  <a:close/>
                  <a:moveTo>
                    <a:pt x="2599378" y="2487679"/>
                  </a:moveTo>
                  <a:lnTo>
                    <a:pt x="2599378" y="2667282"/>
                  </a:lnTo>
                  <a:lnTo>
                    <a:pt x="2677200" y="2667282"/>
                  </a:lnTo>
                  <a:lnTo>
                    <a:pt x="2677200" y="2487679"/>
                  </a:lnTo>
                  <a:close/>
                  <a:moveTo>
                    <a:pt x="2465518" y="2487679"/>
                  </a:moveTo>
                  <a:lnTo>
                    <a:pt x="2465518" y="2667282"/>
                  </a:lnTo>
                  <a:lnTo>
                    <a:pt x="2543340" y="2667282"/>
                  </a:lnTo>
                  <a:lnTo>
                    <a:pt x="2543340" y="2487679"/>
                  </a:lnTo>
                  <a:close/>
                  <a:moveTo>
                    <a:pt x="2331658" y="2487679"/>
                  </a:moveTo>
                  <a:lnTo>
                    <a:pt x="2331658" y="2667282"/>
                  </a:lnTo>
                  <a:lnTo>
                    <a:pt x="2409480" y="2667282"/>
                  </a:lnTo>
                  <a:lnTo>
                    <a:pt x="2409480" y="2487679"/>
                  </a:lnTo>
                  <a:close/>
                  <a:moveTo>
                    <a:pt x="2197798" y="2487679"/>
                  </a:moveTo>
                  <a:lnTo>
                    <a:pt x="2197798" y="2667282"/>
                  </a:lnTo>
                  <a:lnTo>
                    <a:pt x="2275620" y="2667282"/>
                  </a:lnTo>
                  <a:lnTo>
                    <a:pt x="2275620" y="2487679"/>
                  </a:lnTo>
                  <a:close/>
                  <a:moveTo>
                    <a:pt x="2063938" y="2487679"/>
                  </a:moveTo>
                  <a:lnTo>
                    <a:pt x="2063938" y="2667282"/>
                  </a:lnTo>
                  <a:lnTo>
                    <a:pt x="2141760" y="2667282"/>
                  </a:lnTo>
                  <a:lnTo>
                    <a:pt x="2141760" y="2487679"/>
                  </a:lnTo>
                  <a:close/>
                  <a:moveTo>
                    <a:pt x="1930078" y="2487679"/>
                  </a:moveTo>
                  <a:lnTo>
                    <a:pt x="1930078" y="2667282"/>
                  </a:lnTo>
                  <a:lnTo>
                    <a:pt x="2007900" y="2667282"/>
                  </a:lnTo>
                  <a:lnTo>
                    <a:pt x="2007900" y="2487679"/>
                  </a:lnTo>
                  <a:close/>
                  <a:moveTo>
                    <a:pt x="1796218" y="2487679"/>
                  </a:moveTo>
                  <a:lnTo>
                    <a:pt x="1796218" y="2667282"/>
                  </a:lnTo>
                  <a:lnTo>
                    <a:pt x="1874040" y="2667282"/>
                  </a:lnTo>
                  <a:lnTo>
                    <a:pt x="1874040" y="2487679"/>
                  </a:lnTo>
                  <a:close/>
                  <a:moveTo>
                    <a:pt x="1662358" y="2487679"/>
                  </a:moveTo>
                  <a:lnTo>
                    <a:pt x="1662358" y="2667282"/>
                  </a:lnTo>
                  <a:lnTo>
                    <a:pt x="1740180" y="2667282"/>
                  </a:lnTo>
                  <a:lnTo>
                    <a:pt x="1740180" y="2487679"/>
                  </a:lnTo>
                  <a:close/>
                  <a:moveTo>
                    <a:pt x="1528498" y="2487679"/>
                  </a:moveTo>
                  <a:lnTo>
                    <a:pt x="1528498" y="2667282"/>
                  </a:lnTo>
                  <a:lnTo>
                    <a:pt x="1606320" y="2667282"/>
                  </a:lnTo>
                  <a:lnTo>
                    <a:pt x="1606320" y="2487679"/>
                  </a:lnTo>
                  <a:close/>
                  <a:moveTo>
                    <a:pt x="1394638" y="2487679"/>
                  </a:moveTo>
                  <a:lnTo>
                    <a:pt x="1394638" y="2667282"/>
                  </a:lnTo>
                  <a:lnTo>
                    <a:pt x="1472460" y="2667282"/>
                  </a:lnTo>
                  <a:lnTo>
                    <a:pt x="1472460" y="2487679"/>
                  </a:lnTo>
                  <a:close/>
                  <a:moveTo>
                    <a:pt x="1260778" y="2487679"/>
                  </a:moveTo>
                  <a:lnTo>
                    <a:pt x="1260778" y="2667282"/>
                  </a:lnTo>
                  <a:lnTo>
                    <a:pt x="1338600" y="2667282"/>
                  </a:lnTo>
                  <a:lnTo>
                    <a:pt x="1338600" y="2487679"/>
                  </a:lnTo>
                  <a:close/>
                  <a:moveTo>
                    <a:pt x="1126918" y="2487679"/>
                  </a:moveTo>
                  <a:lnTo>
                    <a:pt x="1126918" y="2667282"/>
                  </a:lnTo>
                  <a:lnTo>
                    <a:pt x="1204740" y="2667282"/>
                  </a:lnTo>
                  <a:lnTo>
                    <a:pt x="1204740" y="2487679"/>
                  </a:lnTo>
                  <a:close/>
                  <a:moveTo>
                    <a:pt x="993058" y="2487679"/>
                  </a:moveTo>
                  <a:lnTo>
                    <a:pt x="993058" y="2667282"/>
                  </a:lnTo>
                  <a:lnTo>
                    <a:pt x="1070880" y="2667282"/>
                  </a:lnTo>
                  <a:lnTo>
                    <a:pt x="1070880" y="2487679"/>
                  </a:lnTo>
                  <a:close/>
                  <a:moveTo>
                    <a:pt x="859198" y="2487679"/>
                  </a:moveTo>
                  <a:lnTo>
                    <a:pt x="859198" y="2667282"/>
                  </a:lnTo>
                  <a:lnTo>
                    <a:pt x="937020" y="2667282"/>
                  </a:lnTo>
                  <a:lnTo>
                    <a:pt x="937020" y="2487679"/>
                  </a:lnTo>
                  <a:close/>
                  <a:moveTo>
                    <a:pt x="725338" y="2487679"/>
                  </a:moveTo>
                  <a:lnTo>
                    <a:pt x="725338" y="2667282"/>
                  </a:lnTo>
                  <a:lnTo>
                    <a:pt x="803160" y="2667282"/>
                  </a:lnTo>
                  <a:lnTo>
                    <a:pt x="803160" y="2487679"/>
                  </a:lnTo>
                  <a:close/>
                  <a:moveTo>
                    <a:pt x="591478" y="2487679"/>
                  </a:moveTo>
                  <a:lnTo>
                    <a:pt x="591478" y="2667282"/>
                  </a:lnTo>
                  <a:lnTo>
                    <a:pt x="669300" y="2667282"/>
                  </a:lnTo>
                  <a:lnTo>
                    <a:pt x="669300" y="2487679"/>
                  </a:lnTo>
                  <a:close/>
                  <a:moveTo>
                    <a:pt x="457618" y="2487679"/>
                  </a:moveTo>
                  <a:lnTo>
                    <a:pt x="457618" y="2667282"/>
                  </a:lnTo>
                  <a:lnTo>
                    <a:pt x="535440" y="2667282"/>
                  </a:lnTo>
                  <a:lnTo>
                    <a:pt x="535440" y="2487679"/>
                  </a:lnTo>
                  <a:close/>
                  <a:moveTo>
                    <a:pt x="323758" y="2487679"/>
                  </a:moveTo>
                  <a:lnTo>
                    <a:pt x="323758" y="2667282"/>
                  </a:lnTo>
                  <a:lnTo>
                    <a:pt x="401580" y="2667282"/>
                  </a:lnTo>
                  <a:lnTo>
                    <a:pt x="401580" y="2487679"/>
                  </a:lnTo>
                  <a:close/>
                  <a:moveTo>
                    <a:pt x="189898" y="2487679"/>
                  </a:moveTo>
                  <a:lnTo>
                    <a:pt x="189898" y="2667282"/>
                  </a:lnTo>
                  <a:lnTo>
                    <a:pt x="267720" y="2667282"/>
                  </a:lnTo>
                  <a:lnTo>
                    <a:pt x="267720" y="2487679"/>
                  </a:lnTo>
                  <a:close/>
                  <a:moveTo>
                    <a:pt x="56038" y="2487679"/>
                  </a:moveTo>
                  <a:lnTo>
                    <a:pt x="56038" y="2667282"/>
                  </a:lnTo>
                  <a:lnTo>
                    <a:pt x="133860" y="2667282"/>
                  </a:lnTo>
                  <a:lnTo>
                    <a:pt x="133860" y="2487679"/>
                  </a:lnTo>
                  <a:close/>
                  <a:moveTo>
                    <a:pt x="87969" y="256968"/>
                  </a:moveTo>
                  <a:cubicBezTo>
                    <a:pt x="72126" y="256968"/>
                    <a:pt x="59282" y="269812"/>
                    <a:pt x="59282" y="285655"/>
                  </a:cubicBezTo>
                  <a:lnTo>
                    <a:pt x="59282" y="2421453"/>
                  </a:lnTo>
                  <a:cubicBezTo>
                    <a:pt x="59282" y="2437296"/>
                    <a:pt x="72126" y="2450140"/>
                    <a:pt x="87969" y="2450140"/>
                  </a:cubicBezTo>
                  <a:lnTo>
                    <a:pt x="3988232" y="2450140"/>
                  </a:lnTo>
                  <a:cubicBezTo>
                    <a:pt x="4004075" y="2450140"/>
                    <a:pt x="4016919" y="2437296"/>
                    <a:pt x="4016919" y="2421453"/>
                  </a:cubicBezTo>
                  <a:lnTo>
                    <a:pt x="4016919" y="285655"/>
                  </a:lnTo>
                  <a:cubicBezTo>
                    <a:pt x="4016919" y="269812"/>
                    <a:pt x="4004075" y="256968"/>
                    <a:pt x="3988232" y="256968"/>
                  </a:cubicBezTo>
                  <a:close/>
                  <a:moveTo>
                    <a:pt x="3937978" y="34136"/>
                  </a:moveTo>
                  <a:lnTo>
                    <a:pt x="3937978" y="213738"/>
                  </a:lnTo>
                  <a:lnTo>
                    <a:pt x="4015800" y="213738"/>
                  </a:lnTo>
                  <a:lnTo>
                    <a:pt x="4015800" y="34136"/>
                  </a:lnTo>
                  <a:close/>
                  <a:moveTo>
                    <a:pt x="3804118" y="34136"/>
                  </a:moveTo>
                  <a:lnTo>
                    <a:pt x="3804118" y="213738"/>
                  </a:lnTo>
                  <a:lnTo>
                    <a:pt x="3881940" y="213738"/>
                  </a:lnTo>
                  <a:lnTo>
                    <a:pt x="3881940" y="34136"/>
                  </a:lnTo>
                  <a:close/>
                  <a:moveTo>
                    <a:pt x="3670258" y="34136"/>
                  </a:moveTo>
                  <a:lnTo>
                    <a:pt x="3670258" y="213738"/>
                  </a:lnTo>
                  <a:lnTo>
                    <a:pt x="3748080" y="213738"/>
                  </a:lnTo>
                  <a:lnTo>
                    <a:pt x="3748080" y="34136"/>
                  </a:lnTo>
                  <a:close/>
                  <a:moveTo>
                    <a:pt x="3536398" y="34136"/>
                  </a:moveTo>
                  <a:lnTo>
                    <a:pt x="3536398" y="213738"/>
                  </a:lnTo>
                  <a:lnTo>
                    <a:pt x="3614220" y="213738"/>
                  </a:lnTo>
                  <a:lnTo>
                    <a:pt x="3614220" y="34136"/>
                  </a:lnTo>
                  <a:close/>
                  <a:moveTo>
                    <a:pt x="3402538" y="34136"/>
                  </a:moveTo>
                  <a:lnTo>
                    <a:pt x="3402538" y="213738"/>
                  </a:lnTo>
                  <a:lnTo>
                    <a:pt x="3480360" y="213738"/>
                  </a:lnTo>
                  <a:lnTo>
                    <a:pt x="3480360" y="34136"/>
                  </a:lnTo>
                  <a:close/>
                  <a:moveTo>
                    <a:pt x="3268678" y="34136"/>
                  </a:moveTo>
                  <a:lnTo>
                    <a:pt x="3268678" y="213738"/>
                  </a:lnTo>
                  <a:lnTo>
                    <a:pt x="3346500" y="213738"/>
                  </a:lnTo>
                  <a:lnTo>
                    <a:pt x="3346500" y="34136"/>
                  </a:lnTo>
                  <a:close/>
                  <a:moveTo>
                    <a:pt x="3134818" y="34136"/>
                  </a:moveTo>
                  <a:lnTo>
                    <a:pt x="3134818" y="213738"/>
                  </a:lnTo>
                  <a:lnTo>
                    <a:pt x="3212640" y="213738"/>
                  </a:lnTo>
                  <a:lnTo>
                    <a:pt x="3212640" y="34136"/>
                  </a:lnTo>
                  <a:close/>
                  <a:moveTo>
                    <a:pt x="3000958" y="34136"/>
                  </a:moveTo>
                  <a:lnTo>
                    <a:pt x="3000958" y="213738"/>
                  </a:lnTo>
                  <a:lnTo>
                    <a:pt x="3078780" y="213738"/>
                  </a:lnTo>
                  <a:lnTo>
                    <a:pt x="3078780" y="34136"/>
                  </a:lnTo>
                  <a:close/>
                  <a:moveTo>
                    <a:pt x="2867098" y="34136"/>
                  </a:moveTo>
                  <a:lnTo>
                    <a:pt x="2867098" y="213738"/>
                  </a:lnTo>
                  <a:lnTo>
                    <a:pt x="2944920" y="213738"/>
                  </a:lnTo>
                  <a:lnTo>
                    <a:pt x="2944920" y="34136"/>
                  </a:lnTo>
                  <a:close/>
                  <a:moveTo>
                    <a:pt x="2733238" y="34136"/>
                  </a:moveTo>
                  <a:lnTo>
                    <a:pt x="2733238" y="213738"/>
                  </a:lnTo>
                  <a:lnTo>
                    <a:pt x="2811060" y="213738"/>
                  </a:lnTo>
                  <a:lnTo>
                    <a:pt x="2811060" y="34136"/>
                  </a:lnTo>
                  <a:close/>
                  <a:moveTo>
                    <a:pt x="2599378" y="34136"/>
                  </a:moveTo>
                  <a:lnTo>
                    <a:pt x="2599378" y="213738"/>
                  </a:lnTo>
                  <a:lnTo>
                    <a:pt x="2677200" y="213738"/>
                  </a:lnTo>
                  <a:lnTo>
                    <a:pt x="2677200" y="34136"/>
                  </a:lnTo>
                  <a:close/>
                  <a:moveTo>
                    <a:pt x="2465518" y="34136"/>
                  </a:moveTo>
                  <a:lnTo>
                    <a:pt x="2465518" y="213738"/>
                  </a:lnTo>
                  <a:lnTo>
                    <a:pt x="2543340" y="213738"/>
                  </a:lnTo>
                  <a:lnTo>
                    <a:pt x="2543340" y="34136"/>
                  </a:lnTo>
                  <a:close/>
                  <a:moveTo>
                    <a:pt x="2331658" y="34136"/>
                  </a:moveTo>
                  <a:lnTo>
                    <a:pt x="2331658" y="213738"/>
                  </a:lnTo>
                  <a:lnTo>
                    <a:pt x="2409480" y="213738"/>
                  </a:lnTo>
                  <a:lnTo>
                    <a:pt x="2409480" y="34136"/>
                  </a:lnTo>
                  <a:close/>
                  <a:moveTo>
                    <a:pt x="2197798" y="34136"/>
                  </a:moveTo>
                  <a:lnTo>
                    <a:pt x="2197798" y="213738"/>
                  </a:lnTo>
                  <a:lnTo>
                    <a:pt x="2275620" y="213738"/>
                  </a:lnTo>
                  <a:lnTo>
                    <a:pt x="2275620" y="34136"/>
                  </a:lnTo>
                  <a:close/>
                  <a:moveTo>
                    <a:pt x="2063938" y="34136"/>
                  </a:moveTo>
                  <a:lnTo>
                    <a:pt x="2063938" y="213738"/>
                  </a:lnTo>
                  <a:lnTo>
                    <a:pt x="2141760" y="213738"/>
                  </a:lnTo>
                  <a:lnTo>
                    <a:pt x="2141760" y="34136"/>
                  </a:lnTo>
                  <a:close/>
                  <a:moveTo>
                    <a:pt x="1930078" y="34136"/>
                  </a:moveTo>
                  <a:lnTo>
                    <a:pt x="1930078" y="213738"/>
                  </a:lnTo>
                  <a:lnTo>
                    <a:pt x="2007900" y="213738"/>
                  </a:lnTo>
                  <a:lnTo>
                    <a:pt x="2007900" y="34136"/>
                  </a:lnTo>
                  <a:close/>
                  <a:moveTo>
                    <a:pt x="1796218" y="34136"/>
                  </a:moveTo>
                  <a:lnTo>
                    <a:pt x="1796218" y="213738"/>
                  </a:lnTo>
                  <a:lnTo>
                    <a:pt x="1874040" y="213738"/>
                  </a:lnTo>
                  <a:lnTo>
                    <a:pt x="1874040" y="34136"/>
                  </a:lnTo>
                  <a:close/>
                  <a:moveTo>
                    <a:pt x="1662358" y="34136"/>
                  </a:moveTo>
                  <a:lnTo>
                    <a:pt x="1662358" y="213738"/>
                  </a:lnTo>
                  <a:lnTo>
                    <a:pt x="1740180" y="213738"/>
                  </a:lnTo>
                  <a:lnTo>
                    <a:pt x="1740180" y="34136"/>
                  </a:lnTo>
                  <a:close/>
                  <a:moveTo>
                    <a:pt x="1528498" y="34136"/>
                  </a:moveTo>
                  <a:lnTo>
                    <a:pt x="1528498" y="213738"/>
                  </a:lnTo>
                  <a:lnTo>
                    <a:pt x="1606320" y="213738"/>
                  </a:lnTo>
                  <a:lnTo>
                    <a:pt x="1606320" y="34136"/>
                  </a:lnTo>
                  <a:close/>
                  <a:moveTo>
                    <a:pt x="1394638" y="34136"/>
                  </a:moveTo>
                  <a:lnTo>
                    <a:pt x="1394638" y="213738"/>
                  </a:lnTo>
                  <a:lnTo>
                    <a:pt x="1472460" y="213738"/>
                  </a:lnTo>
                  <a:lnTo>
                    <a:pt x="1472460" y="34136"/>
                  </a:lnTo>
                  <a:close/>
                  <a:moveTo>
                    <a:pt x="1260778" y="34136"/>
                  </a:moveTo>
                  <a:lnTo>
                    <a:pt x="1260778" y="213738"/>
                  </a:lnTo>
                  <a:lnTo>
                    <a:pt x="1338600" y="213738"/>
                  </a:lnTo>
                  <a:lnTo>
                    <a:pt x="1338600" y="34136"/>
                  </a:lnTo>
                  <a:close/>
                  <a:moveTo>
                    <a:pt x="1126918" y="34136"/>
                  </a:moveTo>
                  <a:lnTo>
                    <a:pt x="1126918" y="213738"/>
                  </a:lnTo>
                  <a:lnTo>
                    <a:pt x="1204740" y="213738"/>
                  </a:lnTo>
                  <a:lnTo>
                    <a:pt x="1204740" y="34136"/>
                  </a:lnTo>
                  <a:close/>
                  <a:moveTo>
                    <a:pt x="993058" y="34136"/>
                  </a:moveTo>
                  <a:lnTo>
                    <a:pt x="993058" y="213738"/>
                  </a:lnTo>
                  <a:lnTo>
                    <a:pt x="1070880" y="213738"/>
                  </a:lnTo>
                  <a:lnTo>
                    <a:pt x="1070880" y="34136"/>
                  </a:lnTo>
                  <a:close/>
                  <a:moveTo>
                    <a:pt x="859198" y="34136"/>
                  </a:moveTo>
                  <a:lnTo>
                    <a:pt x="859198" y="213738"/>
                  </a:lnTo>
                  <a:lnTo>
                    <a:pt x="937020" y="213738"/>
                  </a:lnTo>
                  <a:lnTo>
                    <a:pt x="937020" y="34136"/>
                  </a:lnTo>
                  <a:close/>
                  <a:moveTo>
                    <a:pt x="725338" y="34136"/>
                  </a:moveTo>
                  <a:lnTo>
                    <a:pt x="725338" y="213738"/>
                  </a:lnTo>
                  <a:lnTo>
                    <a:pt x="803160" y="213738"/>
                  </a:lnTo>
                  <a:lnTo>
                    <a:pt x="803160" y="34136"/>
                  </a:lnTo>
                  <a:close/>
                  <a:moveTo>
                    <a:pt x="591478" y="34136"/>
                  </a:moveTo>
                  <a:lnTo>
                    <a:pt x="591478" y="213738"/>
                  </a:lnTo>
                  <a:lnTo>
                    <a:pt x="669300" y="213738"/>
                  </a:lnTo>
                  <a:lnTo>
                    <a:pt x="669300" y="34136"/>
                  </a:lnTo>
                  <a:close/>
                  <a:moveTo>
                    <a:pt x="457618" y="34136"/>
                  </a:moveTo>
                  <a:lnTo>
                    <a:pt x="457618" y="213738"/>
                  </a:lnTo>
                  <a:lnTo>
                    <a:pt x="535440" y="213738"/>
                  </a:lnTo>
                  <a:lnTo>
                    <a:pt x="535440" y="34136"/>
                  </a:lnTo>
                  <a:close/>
                  <a:moveTo>
                    <a:pt x="323758" y="34136"/>
                  </a:moveTo>
                  <a:lnTo>
                    <a:pt x="323758" y="213738"/>
                  </a:lnTo>
                  <a:lnTo>
                    <a:pt x="401580" y="213738"/>
                  </a:lnTo>
                  <a:lnTo>
                    <a:pt x="401580" y="34136"/>
                  </a:lnTo>
                  <a:close/>
                  <a:moveTo>
                    <a:pt x="189898" y="34136"/>
                  </a:moveTo>
                  <a:lnTo>
                    <a:pt x="189898" y="213738"/>
                  </a:lnTo>
                  <a:lnTo>
                    <a:pt x="267720" y="213738"/>
                  </a:lnTo>
                  <a:lnTo>
                    <a:pt x="267720" y="34136"/>
                  </a:lnTo>
                  <a:close/>
                  <a:moveTo>
                    <a:pt x="56038" y="34136"/>
                  </a:moveTo>
                  <a:lnTo>
                    <a:pt x="56038" y="213738"/>
                  </a:lnTo>
                  <a:lnTo>
                    <a:pt x="133860" y="213738"/>
                  </a:lnTo>
                  <a:lnTo>
                    <a:pt x="133860" y="34136"/>
                  </a:lnTo>
                  <a:close/>
                  <a:moveTo>
                    <a:pt x="0" y="0"/>
                  </a:moveTo>
                  <a:lnTo>
                    <a:pt x="4070708" y="0"/>
                  </a:lnTo>
                  <a:lnTo>
                    <a:pt x="4070708" y="2707108"/>
                  </a:lnTo>
                  <a:lnTo>
                    <a:pt x="0" y="2707108"/>
                  </a:lnTo>
                  <a:close/>
                </a:path>
              </a:pathLst>
            </a:custGeom>
            <a:grpFill/>
            <a:ln w="28575">
              <a:noFill/>
            </a:ln>
            <a:effectLst>
              <a:outerShdw blurRad="114300" sx="102000" sy="102000" algn="ctr" rotWithShape="0">
                <a:prstClr val="black">
                  <a:alpha val="10000"/>
                </a:prstClr>
              </a:outerShdw>
            </a:effectLst>
            <a:scene3d>
              <a:camera prst="perspectiveLeft">
                <a:rot lat="0" lon="3000000" rev="0"/>
              </a:camera>
              <a:lightRig rig="threePt" dir="t"/>
            </a:scene3d>
          </p:spPr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grpSp>
        <p:nvGrpSpPr>
          <p:cNvPr id="31" name="mei"/>
          <p:cNvGrpSpPr/>
          <p:nvPr/>
        </p:nvGrpSpPr>
        <p:grpSpPr>
          <a:xfrm>
            <a:off x="116129" y="1841899"/>
            <a:ext cx="1947621" cy="942447"/>
            <a:chOff x="12094" y="1589"/>
            <a:chExt cx="3698" cy="1789"/>
          </a:xfrm>
          <a:solidFill>
            <a:srgbClr val="207793"/>
          </a:solidFill>
        </p:grpSpPr>
        <p:sp>
          <p:nvSpPr>
            <p:cNvPr id="32" name="圆角矩形 31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4" y="1724"/>
              <a:ext cx="3698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</a:t>
              </a:r>
              <a:endParaRPr 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拿</a:t>
              </a:r>
            </a:p>
          </p:txBody>
        </p:sp>
      </p:grpSp>
      <p:grpSp>
        <p:nvGrpSpPr>
          <p:cNvPr id="25" name="mei"/>
          <p:cNvGrpSpPr/>
          <p:nvPr/>
        </p:nvGrpSpPr>
        <p:grpSpPr>
          <a:xfrm>
            <a:off x="2019138" y="1841899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yǎn jing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眼睛</a:t>
              </a:r>
            </a:p>
          </p:txBody>
        </p:sp>
      </p:grpSp>
      <p:grpSp>
        <p:nvGrpSpPr>
          <p:cNvPr id="28" name="mei"/>
          <p:cNvGrpSpPr/>
          <p:nvPr/>
        </p:nvGrpSpPr>
        <p:grpSpPr>
          <a:xfrm>
            <a:off x="3959698" y="1841264"/>
            <a:ext cx="2029255" cy="942447"/>
            <a:chOff x="12001" y="1589"/>
            <a:chExt cx="3853" cy="1789"/>
          </a:xfrm>
          <a:solidFill>
            <a:srgbClr val="207793"/>
          </a:solidFill>
        </p:grpSpPr>
        <p:sp>
          <p:nvSpPr>
            <p:cNvPr id="29" name="圆角矩形 28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001" y="1724"/>
              <a:ext cx="3853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bīn guǎn 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宾馆</a:t>
              </a:r>
            </a:p>
          </p:txBody>
        </p:sp>
      </p:grpSp>
      <p:grpSp>
        <p:nvGrpSpPr>
          <p:cNvPr id="37" name="mei"/>
          <p:cNvGrpSpPr/>
          <p:nvPr/>
        </p:nvGrpSpPr>
        <p:grpSpPr>
          <a:xfrm>
            <a:off x="5948767" y="1826024"/>
            <a:ext cx="1763813" cy="942447"/>
            <a:chOff x="12198" y="1589"/>
            <a:chExt cx="3349" cy="1789"/>
          </a:xfrm>
          <a:solidFill>
            <a:srgbClr val="207793"/>
          </a:solidFill>
        </p:grpSpPr>
        <p:sp>
          <p:nvSpPr>
            <p:cNvPr id="38" name="圆角矩形 37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198" y="1724"/>
              <a:ext cx="3349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shǒu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手</a:t>
              </a:r>
            </a:p>
          </p:txBody>
        </p:sp>
      </p:grpSp>
      <p:grpSp>
        <p:nvGrpSpPr>
          <p:cNvPr id="40" name="mei"/>
          <p:cNvGrpSpPr/>
          <p:nvPr/>
        </p:nvGrpSpPr>
        <p:grpSpPr>
          <a:xfrm>
            <a:off x="7843932" y="1811419"/>
            <a:ext cx="1862301" cy="957724"/>
            <a:chOff x="12195" y="1589"/>
            <a:chExt cx="3536" cy="1818"/>
          </a:xfrm>
          <a:solidFill>
            <a:srgbClr val="207793"/>
          </a:solidFill>
        </p:grpSpPr>
        <p:sp>
          <p:nvSpPr>
            <p:cNvPr id="41" name="圆角矩形 40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195" y="1832"/>
              <a:ext cx="3536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lù kǒu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路口</a:t>
              </a:r>
            </a:p>
          </p:txBody>
        </p:sp>
      </p:grpSp>
      <p:grpSp>
        <p:nvGrpSpPr>
          <p:cNvPr id="44" name="mei"/>
          <p:cNvGrpSpPr/>
          <p:nvPr/>
        </p:nvGrpSpPr>
        <p:grpSpPr>
          <a:xfrm>
            <a:off x="9837102" y="1811419"/>
            <a:ext cx="1696927" cy="942447"/>
            <a:chOff x="12360" y="1589"/>
            <a:chExt cx="3222" cy="1789"/>
          </a:xfrm>
          <a:solidFill>
            <a:srgbClr val="207793"/>
          </a:solidFill>
        </p:grpSpPr>
        <p:sp>
          <p:nvSpPr>
            <p:cNvPr id="45" name="圆角矩形 44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360" y="1724"/>
              <a:ext cx="3222" cy="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qiān bǐ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铅笔</a:t>
              </a: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1040745" y="2315845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025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0,&quot;width&quot;:12954.00033701799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51.8393234672305,&quot;width&quot;:2879.604178119846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65;"/>
  <p:tag name="ISLIDE.PICTURE" val="#VCG41471056983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399,&quot;width&quot;:755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f81a0-e9fe-473b-b54e-06f30ac75b50}"/>
  <p:tag name="TABLE_ENDDRAG_ORIGIN_RECT" val="898*268"/>
  <p:tag name="TABLE_ENDDRAG_RECT" val="18*165*898*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89.6267716535433,&quot;width&quot;:1989.6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2525</Words>
  <Application>Microsoft Office PowerPoint</Application>
  <PresentationFormat>Widescreen</PresentationFormat>
  <Paragraphs>387</Paragraphs>
  <Slides>38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等线</vt:lpstr>
      <vt:lpstr>HelveticaExt-Normal</vt:lpstr>
      <vt:lpstr>OPPOSans B</vt:lpstr>
      <vt:lpstr>OPPOSans M</vt:lpstr>
      <vt:lpstr>PMingLiU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Nhung Pham</dc:creator>
  <cp:lastModifiedBy>Thi Nhung Pham</cp:lastModifiedBy>
  <cp:revision>1</cp:revision>
  <dcterms:created xsi:type="dcterms:W3CDTF">2022-11-02T15:33:09Z</dcterms:created>
  <dcterms:modified xsi:type="dcterms:W3CDTF">2022-11-02T15:33:19Z</dcterms:modified>
</cp:coreProperties>
</file>